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4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4002" r:id="rId1"/>
    <p:sldMasterId id="2147484022" r:id="rId2"/>
    <p:sldMasterId id="2147484058" r:id="rId3"/>
    <p:sldMasterId id="2147484094" r:id="rId4"/>
    <p:sldMasterId id="2147484112" r:id="rId5"/>
  </p:sldMasterIdLst>
  <p:notesMasterIdLst>
    <p:notesMasterId r:id="rId18"/>
  </p:notesMasterIdLst>
  <p:handoutMasterIdLst>
    <p:handoutMasterId r:id="rId19"/>
  </p:handoutMasterIdLst>
  <p:sldIdLst>
    <p:sldId id="257" r:id="rId6"/>
    <p:sldId id="383" r:id="rId7"/>
    <p:sldId id="368" r:id="rId8"/>
    <p:sldId id="384" r:id="rId9"/>
    <p:sldId id="389" r:id="rId10"/>
    <p:sldId id="370" r:id="rId11"/>
    <p:sldId id="379" r:id="rId12"/>
    <p:sldId id="363" r:id="rId13"/>
    <p:sldId id="390" r:id="rId14"/>
    <p:sldId id="386" r:id="rId15"/>
    <p:sldId id="387" r:id="rId16"/>
    <p:sldId id="385" r:id="rId17"/>
  </p:sldIdLst>
  <p:sldSz cx="12192000" cy="6858000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 userDrawn="1">
          <p15:clr>
            <a:srgbClr val="A4A3A4"/>
          </p15:clr>
        </p15:guide>
        <p15:guide id="2" orient="horz" pos="960" userDrawn="1">
          <p15:clr>
            <a:srgbClr val="A4A3A4"/>
          </p15:clr>
        </p15:guide>
        <p15:guide id="3" orient="horz" pos="193" userDrawn="1">
          <p15:clr>
            <a:srgbClr val="A4A3A4"/>
          </p15:clr>
        </p15:guide>
        <p15:guide id="4" orient="horz" pos="4128" userDrawn="1">
          <p15:clr>
            <a:srgbClr val="A4A3A4"/>
          </p15:clr>
        </p15:guide>
        <p15:guide id="5" orient="horz" pos="1512" userDrawn="1">
          <p15:clr>
            <a:srgbClr val="A4A3A4"/>
          </p15:clr>
        </p15:guide>
        <p15:guide id="6" orient="horz" pos="3528" userDrawn="1">
          <p15:clr>
            <a:srgbClr val="A4A3A4"/>
          </p15:clr>
        </p15:guide>
        <p15:guide id="7" orient="horz" pos="2856" userDrawn="1">
          <p15:clr>
            <a:srgbClr val="A4A3A4"/>
          </p15:clr>
        </p15:guide>
        <p15:guide id="8" pos="3840" userDrawn="1">
          <p15:clr>
            <a:srgbClr val="A4A3A4"/>
          </p15:clr>
        </p15:guide>
        <p15:guide id="9" pos="6312" userDrawn="1">
          <p15:clr>
            <a:srgbClr val="A4A3A4"/>
          </p15:clr>
        </p15:guide>
        <p15:guide id="10" pos="2612" userDrawn="1">
          <p15:clr>
            <a:srgbClr val="A4A3A4"/>
          </p15:clr>
        </p15:guide>
        <p15:guide id="11" pos="5077" userDrawn="1">
          <p15:clr>
            <a:srgbClr val="A4A3A4"/>
          </p15:clr>
        </p15:guide>
        <p15:guide id="12" pos="7440" userDrawn="1">
          <p15:clr>
            <a:srgbClr val="A4A3A4"/>
          </p15:clr>
        </p15:guide>
        <p15:guide id="13" pos="1392" userDrawn="1">
          <p15:clr>
            <a:srgbClr val="A4A3A4"/>
          </p15:clr>
        </p15:guide>
        <p15:guide id="14" pos="3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94D6"/>
    <a:srgbClr val="1A9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2" autoAdjust="0"/>
    <p:restoredTop sz="76276" autoAdjust="0"/>
  </p:normalViewPr>
  <p:slideViewPr>
    <p:cSldViewPr snapToGrid="0">
      <p:cViewPr varScale="1">
        <p:scale>
          <a:sx n="48" d="100"/>
          <a:sy n="48" d="100"/>
        </p:scale>
        <p:origin x="-496" y="-120"/>
      </p:cViewPr>
      <p:guideLst>
        <p:guide orient="horz" pos="2162"/>
        <p:guide orient="horz" pos="960"/>
        <p:guide orient="horz" pos="193"/>
        <p:guide orient="horz" pos="4128"/>
        <p:guide orient="horz" pos="1512"/>
        <p:guide orient="horz" pos="3528"/>
        <p:guide orient="horz" pos="2856"/>
        <p:guide pos="3840"/>
        <p:guide pos="6312"/>
        <p:guide pos="2612"/>
        <p:guide pos="5077"/>
        <p:guide pos="7440"/>
        <p:guide pos="1392"/>
        <p:guide pos="336"/>
      </p:guideLst>
    </p:cSldViewPr>
  </p:slideViewPr>
  <p:outlineViewPr>
    <p:cViewPr>
      <p:scale>
        <a:sx n="33" d="100"/>
        <a:sy n="33" d="100"/>
      </p:scale>
      <p:origin x="0" y="-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 /><Relationship Id="rId13" Type="http://schemas.openxmlformats.org/officeDocument/2006/relationships/slide" Target="slides/slide8.xml" /><Relationship Id="rId18" Type="http://schemas.openxmlformats.org/officeDocument/2006/relationships/notesMaster" Target="notesMasters/notesMaster1.xml" /><Relationship Id="rId3" Type="http://schemas.openxmlformats.org/officeDocument/2006/relationships/slideMaster" Target="slideMasters/slideMaster3.xml" /><Relationship Id="rId21" Type="http://schemas.openxmlformats.org/officeDocument/2006/relationships/viewProps" Target="viewProps.xml" /><Relationship Id="rId7" Type="http://schemas.openxmlformats.org/officeDocument/2006/relationships/slide" Target="slides/slide2.xml" /><Relationship Id="rId12" Type="http://schemas.openxmlformats.org/officeDocument/2006/relationships/slide" Target="slides/slide7.xml" /><Relationship Id="rId17" Type="http://schemas.openxmlformats.org/officeDocument/2006/relationships/slide" Target="slides/slide12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1.xml" /><Relationship Id="rId20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1.xml" /><Relationship Id="rId11" Type="http://schemas.openxmlformats.org/officeDocument/2006/relationships/slide" Target="slides/slide6.xml" /><Relationship Id="rId5" Type="http://schemas.openxmlformats.org/officeDocument/2006/relationships/slideMaster" Target="slideMasters/slideMaster5.xml" /><Relationship Id="rId15" Type="http://schemas.openxmlformats.org/officeDocument/2006/relationships/slide" Target="slides/slide10.xml" /><Relationship Id="rId23" Type="http://schemas.openxmlformats.org/officeDocument/2006/relationships/tableStyles" Target="tableStyles.xml" /><Relationship Id="rId10" Type="http://schemas.openxmlformats.org/officeDocument/2006/relationships/slide" Target="slides/slide5.xml" /><Relationship Id="rId19" Type="http://schemas.openxmlformats.org/officeDocument/2006/relationships/handoutMaster" Target="handoutMasters/handoutMaster1.xml" /><Relationship Id="rId4" Type="http://schemas.openxmlformats.org/officeDocument/2006/relationships/slideMaster" Target="slideMasters/slideMaster4.xml" /><Relationship Id="rId9" Type="http://schemas.openxmlformats.org/officeDocument/2006/relationships/slide" Target="slides/slide4.xml" /><Relationship Id="rId14" Type="http://schemas.openxmlformats.org/officeDocument/2006/relationships/slide" Target="slides/slide9.xml" /><Relationship Id="rId22" Type="http://schemas.openxmlformats.org/officeDocument/2006/relationships/theme" Target="theme/theme1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3D06F0-E967-DD49-99F2-2708F55C8ADB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</dgm:pt>
    <dgm:pt modelId="{337294C8-5BFE-A647-8A5A-B9553A2B4406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 anchor="ctr" anchorCtr="0"/>
        <a:lstStyle/>
        <a:p>
          <a:r>
            <a:rPr lang="en-US" sz="1800" b="1" dirty="0"/>
            <a:t>JASON Report (Apr 2014)</a:t>
          </a:r>
        </a:p>
        <a:p>
          <a:r>
            <a:rPr lang="en-US" sz="1800" baseline="0" dirty="0"/>
            <a:t>“EHRs should expose ‘public’ APIs”</a:t>
          </a:r>
          <a:endParaRPr lang="en-US" sz="1800" dirty="0"/>
        </a:p>
      </dgm:t>
    </dgm:pt>
    <dgm:pt modelId="{03895B77-2EC3-F742-BE72-6B676821254F}" type="parTrans" cxnId="{C00C23DF-8AFB-FF4F-9DD7-277B1E8F2246}">
      <dgm:prSet/>
      <dgm:spPr/>
      <dgm:t>
        <a:bodyPr/>
        <a:lstStyle/>
        <a:p>
          <a:endParaRPr lang="en-US"/>
        </a:p>
      </dgm:t>
    </dgm:pt>
    <dgm:pt modelId="{36E70A62-1FE5-1240-8792-F8B983EE607F}" type="sibTrans" cxnId="{C00C23DF-8AFB-FF4F-9DD7-277B1E8F2246}">
      <dgm:prSet/>
      <dgm:spPr/>
      <dgm:t>
        <a:bodyPr/>
        <a:lstStyle/>
        <a:p>
          <a:endParaRPr lang="en-US"/>
        </a:p>
      </dgm:t>
    </dgm:pt>
    <dgm:pt modelId="{CF3316D7-394D-1A44-BA2F-9356B4DF8B35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 anchor="ctr" anchorCtr="0"/>
        <a:lstStyle/>
        <a:p>
          <a:r>
            <a:rPr lang="en-US" sz="1800" b="1" dirty="0"/>
            <a:t>EHR Certification Rule (2015)</a:t>
          </a:r>
        </a:p>
        <a:p>
          <a:r>
            <a:rPr lang="en-US" sz="1800" b="0" baseline="0" dirty="0"/>
            <a:t>Requires API for access to MU data elements (FHIR to be required in future)</a:t>
          </a:r>
          <a:endParaRPr lang="en-US" sz="1800" b="0" dirty="0"/>
        </a:p>
      </dgm:t>
    </dgm:pt>
    <dgm:pt modelId="{8704F12A-CE86-1E4E-8FE0-7F941E4FDE09}" type="parTrans" cxnId="{C2831648-142E-AF42-907F-898B7B0EA547}">
      <dgm:prSet/>
      <dgm:spPr/>
      <dgm:t>
        <a:bodyPr/>
        <a:lstStyle/>
        <a:p>
          <a:endParaRPr lang="en-US"/>
        </a:p>
      </dgm:t>
    </dgm:pt>
    <dgm:pt modelId="{A5BC00DF-32BB-0E4D-B669-C00DD91EB241}" type="sibTrans" cxnId="{C2831648-142E-AF42-907F-898B7B0EA547}">
      <dgm:prSet/>
      <dgm:spPr/>
      <dgm:t>
        <a:bodyPr/>
        <a:lstStyle/>
        <a:p>
          <a:endParaRPr lang="en-US"/>
        </a:p>
      </dgm:t>
    </dgm:pt>
    <dgm:pt modelId="{3B8CBE2E-5254-2C4D-900E-DC043985E2A9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 anchor="ctr" anchorCtr="0"/>
        <a:lstStyle/>
        <a:p>
          <a:r>
            <a:rPr lang="en-US" sz="1800" b="1" dirty="0"/>
            <a:t>JASON Task Force (Oct </a:t>
          </a:r>
          <a:r>
            <a:rPr lang="fr-FR" sz="1800" b="1" dirty="0"/>
            <a:t>20</a:t>
          </a:r>
          <a:r>
            <a:rPr lang="en-US" sz="1800" b="1" dirty="0"/>
            <a:t>14)</a:t>
          </a:r>
        </a:p>
        <a:p>
          <a:r>
            <a:rPr lang="en-US" sz="1800" b="0" dirty="0"/>
            <a:t>Provide standards-based</a:t>
          </a:r>
          <a:r>
            <a:rPr lang="en-US" sz="1800" b="0" baseline="0" dirty="0"/>
            <a:t> API for “core data services &amp; core data profiles”</a:t>
          </a:r>
          <a:endParaRPr lang="en-US" sz="1800" b="0" dirty="0"/>
        </a:p>
      </dgm:t>
    </dgm:pt>
    <dgm:pt modelId="{28C76D09-AA1E-C24D-B324-01EE09098D42}" type="parTrans" cxnId="{6FB24AFF-6E0D-4F45-97EB-C29D6FDCA037}">
      <dgm:prSet/>
      <dgm:spPr/>
      <dgm:t>
        <a:bodyPr/>
        <a:lstStyle/>
        <a:p>
          <a:endParaRPr lang="en-US"/>
        </a:p>
      </dgm:t>
    </dgm:pt>
    <dgm:pt modelId="{1141954D-DCED-A041-8DF3-E3B3308687DE}" type="sibTrans" cxnId="{6FB24AFF-6E0D-4F45-97EB-C29D6FDCA037}">
      <dgm:prSet/>
      <dgm:spPr/>
      <dgm:t>
        <a:bodyPr/>
        <a:lstStyle/>
        <a:p>
          <a:endParaRPr lang="en-US"/>
        </a:p>
      </dgm:t>
    </dgm:pt>
    <dgm:pt modelId="{CA422B80-6C88-344B-B846-7E8DB5979DFD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 anchor="ctr" anchorCtr="0"/>
        <a:lstStyle/>
        <a:p>
          <a:pPr>
            <a:spcBef>
              <a:spcPts val="1200"/>
            </a:spcBef>
          </a:pPr>
          <a:r>
            <a:rPr lang="en-US" sz="1800" b="1" dirty="0"/>
            <a:t>Argonaut Project (Dec 2014)</a:t>
          </a:r>
          <a:endParaRPr lang="en-US" sz="1800" b="0" dirty="0"/>
        </a:p>
        <a:p>
          <a:pPr>
            <a:spcBef>
              <a:spcPts val="1200"/>
            </a:spcBef>
          </a:pPr>
          <a:r>
            <a:rPr lang="en-US" sz="1800" b="0" dirty="0"/>
            <a:t>Coalition to agree on API “core data services and profiles”</a:t>
          </a:r>
        </a:p>
      </dgm:t>
    </dgm:pt>
    <dgm:pt modelId="{5905B6A0-86A8-4748-A1C8-DCDEA48E3A79}" type="parTrans" cxnId="{AF798C21-4FE3-F84A-919D-748415BB2E80}">
      <dgm:prSet/>
      <dgm:spPr/>
      <dgm:t>
        <a:bodyPr/>
        <a:lstStyle/>
        <a:p>
          <a:endParaRPr lang="en-US"/>
        </a:p>
      </dgm:t>
    </dgm:pt>
    <dgm:pt modelId="{ECC15BD5-02BB-FB4C-B57E-8777514529A4}" type="sibTrans" cxnId="{AF798C21-4FE3-F84A-919D-748415BB2E80}">
      <dgm:prSet/>
      <dgm:spPr/>
      <dgm:t>
        <a:bodyPr/>
        <a:lstStyle/>
        <a:p>
          <a:endParaRPr lang="en-US"/>
        </a:p>
      </dgm:t>
    </dgm:pt>
    <dgm:pt modelId="{DC8C3386-746F-A843-B3DD-BFF3BDE7019B}" type="pres">
      <dgm:prSet presAssocID="{DB3D06F0-E967-DD49-99F2-2708F55C8ADB}" presName="arrowDiagram" presStyleCnt="0">
        <dgm:presLayoutVars>
          <dgm:chMax val="5"/>
          <dgm:dir/>
          <dgm:resizeHandles val="exact"/>
        </dgm:presLayoutVars>
      </dgm:prSet>
      <dgm:spPr/>
    </dgm:pt>
    <dgm:pt modelId="{0CB8111E-B2F0-4249-BA94-9101F7044BBF}" type="pres">
      <dgm:prSet presAssocID="{DB3D06F0-E967-DD49-99F2-2708F55C8ADB}" presName="arrow" presStyleLbl="bgShp" presStyleIdx="0" presStyleCnt="1" custScaleX="102795" custScaleY="100000" custLinFactNeighborX="-122" custLinFactNeighborY="-389"/>
      <dgm:spPr/>
    </dgm:pt>
    <dgm:pt modelId="{2DFD5A99-3A98-7A43-B509-901B840099B2}" type="pres">
      <dgm:prSet presAssocID="{DB3D06F0-E967-DD49-99F2-2708F55C8ADB}" presName="arrowDiagram4" presStyleCnt="0"/>
      <dgm:spPr/>
    </dgm:pt>
    <dgm:pt modelId="{75D6483F-9543-1D44-93A6-9C98AC75C8B3}" type="pres">
      <dgm:prSet presAssocID="{337294C8-5BFE-A647-8A5A-B9553A2B4406}" presName="bullet4a" presStyleLbl="node1" presStyleIdx="0" presStyleCnt="4" custScaleX="178081" custScaleY="140542" custLinFactNeighborX="-57186" custLinFactNeighborY="11437"/>
      <dgm:spPr/>
    </dgm:pt>
    <dgm:pt modelId="{3FA7EFEF-8FC9-2047-B980-03A25BE82D0E}" type="pres">
      <dgm:prSet presAssocID="{337294C8-5BFE-A647-8A5A-B9553A2B4406}" presName="textBox4a" presStyleLbl="revTx" presStyleIdx="0" presStyleCnt="4" custScaleX="234170" custScaleY="58894" custLinFactNeighborX="39928" custLinFactNeighborY="5540">
        <dgm:presLayoutVars>
          <dgm:bulletEnabled val="1"/>
        </dgm:presLayoutVars>
      </dgm:prSet>
      <dgm:spPr/>
    </dgm:pt>
    <dgm:pt modelId="{16BB5EB0-CD51-A44F-A644-1A982D632FD8}" type="pres">
      <dgm:prSet presAssocID="{3B8CBE2E-5254-2C4D-900E-DC043985E2A9}" presName="bullet4b" presStyleLbl="node1" presStyleIdx="1" presStyleCnt="4" custLinFactX="-37466" custLinFactNeighborX="-100000" custLinFactNeighborY="69151"/>
      <dgm:spPr/>
    </dgm:pt>
    <dgm:pt modelId="{171FDBB3-5BD2-2849-9165-B7D361FBAF39}" type="pres">
      <dgm:prSet presAssocID="{3B8CBE2E-5254-2C4D-900E-DC043985E2A9}" presName="textBox4b" presStyleLbl="revTx" presStyleIdx="1" presStyleCnt="4" custScaleX="229235" custScaleY="33253" custLinFactNeighborX="22610" custLinFactNeighborY="-9675">
        <dgm:presLayoutVars>
          <dgm:bulletEnabled val="1"/>
        </dgm:presLayoutVars>
      </dgm:prSet>
      <dgm:spPr/>
    </dgm:pt>
    <dgm:pt modelId="{6E7894C1-587E-CE4E-9196-BAA679D372BE}" type="pres">
      <dgm:prSet presAssocID="{CA422B80-6C88-344B-B846-7E8DB5979DFD}" presName="bullet4c" presStyleLbl="node1" presStyleIdx="2" presStyleCnt="4" custLinFactX="-23582" custLinFactNeighborX="-100000" custLinFactNeighborY="58371"/>
      <dgm:spPr/>
    </dgm:pt>
    <dgm:pt modelId="{BCB76F00-BB1D-F844-8522-82C64077E1EB}" type="pres">
      <dgm:prSet presAssocID="{CA422B80-6C88-344B-B846-7E8DB5979DFD}" presName="textBox4c" presStyleLbl="revTx" presStyleIdx="2" presStyleCnt="4" custScaleX="223761" custScaleY="22681" custLinFactNeighborX="-16961" custLinFactNeighborY="-20598">
        <dgm:presLayoutVars>
          <dgm:bulletEnabled val="1"/>
        </dgm:presLayoutVars>
      </dgm:prSet>
      <dgm:spPr/>
    </dgm:pt>
    <dgm:pt modelId="{A50B3325-7807-C04B-94D4-A5B82748B2E6}" type="pres">
      <dgm:prSet presAssocID="{CF3316D7-394D-1A44-BA2F-9356B4DF8B35}" presName="bullet4d" presStyleLbl="node1" presStyleIdx="3" presStyleCnt="4" custLinFactNeighborX="38417" custLinFactNeighborY="-26725"/>
      <dgm:spPr/>
    </dgm:pt>
    <dgm:pt modelId="{2DDF576D-8D2D-2C45-99FB-826E8C13E378}" type="pres">
      <dgm:prSet presAssocID="{CF3316D7-394D-1A44-BA2F-9356B4DF8B35}" presName="textBox4d" presStyleLbl="revTx" presStyleIdx="3" presStyleCnt="4" custScaleX="215749" custScaleY="22342" custLinFactNeighborX="-18367" custLinFactNeighborY="-33948">
        <dgm:presLayoutVars>
          <dgm:bulletEnabled val="1"/>
        </dgm:presLayoutVars>
      </dgm:prSet>
      <dgm:spPr/>
    </dgm:pt>
  </dgm:ptLst>
  <dgm:cxnLst>
    <dgm:cxn modelId="{FA917E09-FDF5-6D4D-807A-8669F761528F}" type="presOf" srcId="{337294C8-5BFE-A647-8A5A-B9553A2B4406}" destId="{3FA7EFEF-8FC9-2047-B980-03A25BE82D0E}" srcOrd="0" destOrd="0" presId="urn:microsoft.com/office/officeart/2005/8/layout/arrow2"/>
    <dgm:cxn modelId="{AF798C21-4FE3-F84A-919D-748415BB2E80}" srcId="{DB3D06F0-E967-DD49-99F2-2708F55C8ADB}" destId="{CA422B80-6C88-344B-B846-7E8DB5979DFD}" srcOrd="2" destOrd="0" parTransId="{5905B6A0-86A8-4748-A1C8-DCDEA48E3A79}" sibTransId="{ECC15BD5-02BB-FB4C-B57E-8777514529A4}"/>
    <dgm:cxn modelId="{C2831648-142E-AF42-907F-898B7B0EA547}" srcId="{DB3D06F0-E967-DD49-99F2-2708F55C8ADB}" destId="{CF3316D7-394D-1A44-BA2F-9356B4DF8B35}" srcOrd="3" destOrd="0" parTransId="{8704F12A-CE86-1E4E-8FE0-7F941E4FDE09}" sibTransId="{A5BC00DF-32BB-0E4D-B669-C00DD91EB241}"/>
    <dgm:cxn modelId="{A519A76A-0A8A-A341-98F4-A68473B62541}" type="presOf" srcId="{CF3316D7-394D-1A44-BA2F-9356B4DF8B35}" destId="{2DDF576D-8D2D-2C45-99FB-826E8C13E378}" srcOrd="0" destOrd="0" presId="urn:microsoft.com/office/officeart/2005/8/layout/arrow2"/>
    <dgm:cxn modelId="{B3C0B771-84A3-E142-B80E-9744B08CCAD5}" type="presOf" srcId="{DB3D06F0-E967-DD49-99F2-2708F55C8ADB}" destId="{DC8C3386-746F-A843-B3DD-BFF3BDE7019B}" srcOrd="0" destOrd="0" presId="urn:microsoft.com/office/officeart/2005/8/layout/arrow2"/>
    <dgm:cxn modelId="{9DFBEFC0-7B38-6147-B521-7FF46CBDB971}" type="presOf" srcId="{CA422B80-6C88-344B-B846-7E8DB5979DFD}" destId="{BCB76F00-BB1D-F844-8522-82C64077E1EB}" srcOrd="0" destOrd="0" presId="urn:microsoft.com/office/officeart/2005/8/layout/arrow2"/>
    <dgm:cxn modelId="{C00C23DF-8AFB-FF4F-9DD7-277B1E8F2246}" srcId="{DB3D06F0-E967-DD49-99F2-2708F55C8ADB}" destId="{337294C8-5BFE-A647-8A5A-B9553A2B4406}" srcOrd="0" destOrd="0" parTransId="{03895B77-2EC3-F742-BE72-6B676821254F}" sibTransId="{36E70A62-1FE5-1240-8792-F8B983EE607F}"/>
    <dgm:cxn modelId="{C12FC4F0-7243-8F45-9A9D-173FFD69A366}" type="presOf" srcId="{3B8CBE2E-5254-2C4D-900E-DC043985E2A9}" destId="{171FDBB3-5BD2-2849-9165-B7D361FBAF39}" srcOrd="0" destOrd="0" presId="urn:microsoft.com/office/officeart/2005/8/layout/arrow2"/>
    <dgm:cxn modelId="{6FB24AFF-6E0D-4F45-97EB-C29D6FDCA037}" srcId="{DB3D06F0-E967-DD49-99F2-2708F55C8ADB}" destId="{3B8CBE2E-5254-2C4D-900E-DC043985E2A9}" srcOrd="1" destOrd="0" parTransId="{28C76D09-AA1E-C24D-B324-01EE09098D42}" sibTransId="{1141954D-DCED-A041-8DF3-E3B3308687DE}"/>
    <dgm:cxn modelId="{8FCB5092-9A8E-DA4B-B5B1-8FF457F0E873}" type="presParOf" srcId="{DC8C3386-746F-A843-B3DD-BFF3BDE7019B}" destId="{0CB8111E-B2F0-4249-BA94-9101F7044BBF}" srcOrd="0" destOrd="0" presId="urn:microsoft.com/office/officeart/2005/8/layout/arrow2"/>
    <dgm:cxn modelId="{CB5AA8CC-49D6-5342-B913-305A36613AAC}" type="presParOf" srcId="{DC8C3386-746F-A843-B3DD-BFF3BDE7019B}" destId="{2DFD5A99-3A98-7A43-B509-901B840099B2}" srcOrd="1" destOrd="0" presId="urn:microsoft.com/office/officeart/2005/8/layout/arrow2"/>
    <dgm:cxn modelId="{165B295B-ABDF-A84B-B048-DED4B6B89C42}" type="presParOf" srcId="{2DFD5A99-3A98-7A43-B509-901B840099B2}" destId="{75D6483F-9543-1D44-93A6-9C98AC75C8B3}" srcOrd="0" destOrd="0" presId="urn:microsoft.com/office/officeart/2005/8/layout/arrow2"/>
    <dgm:cxn modelId="{91C008B2-29C4-FF47-BAE7-AA01DB76F4EB}" type="presParOf" srcId="{2DFD5A99-3A98-7A43-B509-901B840099B2}" destId="{3FA7EFEF-8FC9-2047-B980-03A25BE82D0E}" srcOrd="1" destOrd="0" presId="urn:microsoft.com/office/officeart/2005/8/layout/arrow2"/>
    <dgm:cxn modelId="{98010948-78BB-0547-9189-CC41D7C30EC2}" type="presParOf" srcId="{2DFD5A99-3A98-7A43-B509-901B840099B2}" destId="{16BB5EB0-CD51-A44F-A644-1A982D632FD8}" srcOrd="2" destOrd="0" presId="urn:microsoft.com/office/officeart/2005/8/layout/arrow2"/>
    <dgm:cxn modelId="{6568F2FF-C6AB-8346-98C5-343932E349B2}" type="presParOf" srcId="{2DFD5A99-3A98-7A43-B509-901B840099B2}" destId="{171FDBB3-5BD2-2849-9165-B7D361FBAF39}" srcOrd="3" destOrd="0" presId="urn:microsoft.com/office/officeart/2005/8/layout/arrow2"/>
    <dgm:cxn modelId="{1E217621-85B6-E44C-9C30-6F817255C990}" type="presParOf" srcId="{2DFD5A99-3A98-7A43-B509-901B840099B2}" destId="{6E7894C1-587E-CE4E-9196-BAA679D372BE}" srcOrd="4" destOrd="0" presId="urn:microsoft.com/office/officeart/2005/8/layout/arrow2"/>
    <dgm:cxn modelId="{BCBD8537-81C4-E641-8CE8-C112E2D69DE6}" type="presParOf" srcId="{2DFD5A99-3A98-7A43-B509-901B840099B2}" destId="{BCB76F00-BB1D-F844-8522-82C64077E1EB}" srcOrd="5" destOrd="0" presId="urn:microsoft.com/office/officeart/2005/8/layout/arrow2"/>
    <dgm:cxn modelId="{37D4E2A0-3274-1B47-B22C-89E2F34D14A6}" type="presParOf" srcId="{2DFD5A99-3A98-7A43-B509-901B840099B2}" destId="{A50B3325-7807-C04B-94D4-A5B82748B2E6}" srcOrd="6" destOrd="0" presId="urn:microsoft.com/office/officeart/2005/8/layout/arrow2"/>
    <dgm:cxn modelId="{61B208AD-1F14-1347-A18A-580C3B391887}" type="presParOf" srcId="{2DFD5A99-3A98-7A43-B509-901B840099B2}" destId="{2DDF576D-8D2D-2C45-99FB-826E8C13E378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8111E-B2F0-4249-BA94-9101F7044BBF}">
      <dsp:nvSpPr>
        <dsp:cNvPr id="0" name=""/>
        <dsp:cNvSpPr/>
      </dsp:nvSpPr>
      <dsp:spPr>
        <a:xfrm>
          <a:off x="-296974" y="0"/>
          <a:ext cx="10014254" cy="608872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5D6483F-9543-1D44-93A6-9C98AC75C8B3}">
      <dsp:nvSpPr>
        <dsp:cNvPr id="0" name=""/>
        <dsp:cNvSpPr/>
      </dsp:nvSpPr>
      <dsp:spPr>
        <a:xfrm>
          <a:off x="583143" y="4507784"/>
          <a:ext cx="399017" cy="31490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A7EFEF-8FC9-2047-B980-03A25BE82D0E}">
      <dsp:nvSpPr>
        <dsp:cNvPr id="0" name=""/>
        <dsp:cNvSpPr/>
      </dsp:nvSpPr>
      <dsp:spPr>
        <a:xfrm>
          <a:off x="458384" y="5017729"/>
          <a:ext cx="3900982" cy="853443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solidFill>
            <a:schemeClr val="bg1">
              <a:lumMod val="65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728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JASON Report (Apr 2014)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“EHRs should expose ‘public’ APIs”</a:t>
          </a:r>
          <a:endParaRPr lang="en-US" sz="1800" kern="1200" dirty="0"/>
        </a:p>
      </dsp:txBody>
      <dsp:txXfrm>
        <a:off x="458384" y="5017729"/>
        <a:ext cx="3900982" cy="853443"/>
      </dsp:txXfrm>
    </dsp:sp>
    <dsp:sp modelId="{16BB5EB0-CD51-A44F-A644-1A982D632FD8}">
      <dsp:nvSpPr>
        <dsp:cNvPr id="0" name=""/>
        <dsp:cNvSpPr/>
      </dsp:nvSpPr>
      <dsp:spPr>
        <a:xfrm>
          <a:off x="1846147" y="3380807"/>
          <a:ext cx="389678" cy="38967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1FDBB3-5BD2-2849-9165-B7D361FBAF39}">
      <dsp:nvSpPr>
        <dsp:cNvPr id="0" name=""/>
        <dsp:cNvSpPr/>
      </dsp:nvSpPr>
      <dsp:spPr>
        <a:xfrm>
          <a:off x="1717267" y="3965602"/>
          <a:ext cx="4689719" cy="925281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solidFill>
            <a:schemeClr val="bg1">
              <a:lumMod val="65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483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JASON Task Force (Oct </a:t>
          </a:r>
          <a:r>
            <a:rPr lang="fr-FR" sz="1800" b="1" kern="1200" dirty="0"/>
            <a:t>20</a:t>
          </a:r>
          <a:r>
            <a:rPr lang="en-US" sz="1800" b="1" kern="1200" dirty="0"/>
            <a:t>14)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Provide standards-based</a:t>
          </a:r>
          <a:r>
            <a:rPr lang="en-US" sz="1800" b="0" kern="1200" baseline="0" dirty="0"/>
            <a:t> API for “core data services &amp; core data profiles”</a:t>
          </a:r>
          <a:endParaRPr lang="en-US" sz="1800" b="0" kern="1200" dirty="0"/>
        </a:p>
      </dsp:txBody>
      <dsp:txXfrm>
        <a:off x="1717267" y="3965602"/>
        <a:ext cx="4689719" cy="925281"/>
      </dsp:txXfrm>
    </dsp:sp>
    <dsp:sp modelId="{6E7894C1-587E-CE4E-9196-BAA679D372BE}">
      <dsp:nvSpPr>
        <dsp:cNvPr id="0" name=""/>
        <dsp:cNvSpPr/>
      </dsp:nvSpPr>
      <dsp:spPr>
        <a:xfrm>
          <a:off x="3765197" y="2369115"/>
          <a:ext cx="516324" cy="51632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B76F00-BB1D-F844-8522-82C64077E1EB}">
      <dsp:nvSpPr>
        <dsp:cNvPr id="0" name=""/>
        <dsp:cNvSpPr/>
      </dsp:nvSpPr>
      <dsp:spPr>
        <a:xfrm>
          <a:off x="3048493" y="3005518"/>
          <a:ext cx="4577731" cy="85344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solidFill>
            <a:schemeClr val="bg1">
              <a:lumMod val="65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59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Argonaut Project (Dec 2014)</a:t>
          </a:r>
          <a:endParaRPr lang="en-US" sz="1800" b="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Coalition to agree on API “core data services and profiles”</a:t>
          </a:r>
        </a:p>
      </dsp:txBody>
      <dsp:txXfrm>
        <a:off x="3048493" y="3005518"/>
        <a:ext cx="4577731" cy="853448"/>
      </dsp:txXfrm>
    </dsp:sp>
    <dsp:sp modelId="{A50B3325-7807-C04B-94D4-A5B82748B2E6}">
      <dsp:nvSpPr>
        <dsp:cNvPr id="0" name=""/>
        <dsp:cNvSpPr/>
      </dsp:nvSpPr>
      <dsp:spPr>
        <a:xfrm>
          <a:off x="6870687" y="1192419"/>
          <a:ext cx="691679" cy="69167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DF576D-8D2D-2C45-99FB-826E8C13E378}">
      <dsp:nvSpPr>
        <dsp:cNvPr id="0" name=""/>
        <dsp:cNvSpPr/>
      </dsp:nvSpPr>
      <dsp:spPr>
        <a:xfrm>
          <a:off x="5391046" y="1936196"/>
          <a:ext cx="4413820" cy="975366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solidFill>
            <a:schemeClr val="bg1">
              <a:lumMod val="65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6507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EHR Certification Rule (2015)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baseline="0" dirty="0"/>
            <a:t>Requires API for access to MU data elements (FHIR to be required in future)</a:t>
          </a:r>
          <a:endParaRPr lang="en-US" sz="1800" b="0" kern="1200" dirty="0"/>
        </a:p>
      </dsp:txBody>
      <dsp:txXfrm>
        <a:off x="5391046" y="1936196"/>
        <a:ext cx="4413820" cy="9753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CAA56D-6859-4EF7-83F5-F26517F8F86A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706CE-DD56-44EB-9C7F-FE3574A5C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7933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7A732-E016-4A82-A589-F6E10816C5CA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D62D3-BB65-47B7-B482-3500296D8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1924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FD62D3-BB65-47B7-B482-3500296D899C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33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D88F4-9C4A-4A1E-A60F-27AF1E11AB7C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713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223A88-AD72-411A-A3FA-A46CC58A817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386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223A88-AD72-411A-A3FA-A46CC58A817D}" type="slidenum">
              <a:rPr 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9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223A88-AD72-411A-A3FA-A46CC58A817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330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6350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Visually…</a:t>
            </a:r>
          </a:p>
          <a:p>
            <a:endParaRPr lang="en-US" dirty="0"/>
          </a:p>
          <a:p>
            <a:r>
              <a:rPr lang="en-US" dirty="0"/>
              <a:t>All</a:t>
            </a:r>
            <a:r>
              <a:rPr lang="en-US" baseline="0" dirty="0"/>
              <a:t> resources with the exception of </a:t>
            </a:r>
            <a:r>
              <a:rPr lang="en-US" baseline="0" dirty="0" err="1"/>
              <a:t>DocumentReference</a:t>
            </a:r>
            <a:r>
              <a:rPr lang="en-US" baseline="0" dirty="0"/>
              <a:t> allow read access.</a:t>
            </a:r>
          </a:p>
          <a:p>
            <a:r>
              <a:rPr lang="en-US" baseline="0" dirty="0" err="1"/>
              <a:t>DocumentReference</a:t>
            </a:r>
            <a:r>
              <a:rPr lang="en-US" baseline="0" dirty="0"/>
              <a:t>, </a:t>
            </a:r>
            <a:r>
              <a:rPr lang="en-US" baseline="0" dirty="0" err="1"/>
              <a:t>MedicationStatement</a:t>
            </a:r>
            <a:r>
              <a:rPr lang="en-US" baseline="0" dirty="0"/>
              <a:t>, </a:t>
            </a:r>
            <a:r>
              <a:rPr lang="en-US" baseline="0" dirty="0" err="1"/>
              <a:t>AllergyIntolerance</a:t>
            </a:r>
            <a:r>
              <a:rPr lang="en-US" baseline="0" dirty="0"/>
              <a:t> and Condition allow write access.</a:t>
            </a:r>
          </a:p>
          <a:p>
            <a:endParaRPr lang="en-US" baseline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FD62D3-BB65-47B7-B482-3500296D89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72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FD62D3-BB65-47B7-B482-3500296D89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34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FD62D3-BB65-47B7-B482-3500296D89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49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D88F4-9C4A-4A1E-A60F-27AF1E11AB7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21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Master" Target="../slideMasters/slideMaster4.xml" 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png" /><Relationship Id="rId1" Type="http://schemas.openxmlformats.org/officeDocument/2006/relationships/slideMaster" Target="../slideMasters/slideMaster5.xml" /><Relationship Id="rId5" Type="http://schemas.openxmlformats.org/officeDocument/2006/relationships/image" Target="../media/image10.png" /><Relationship Id="rId4" Type="http://schemas.openxmlformats.org/officeDocument/2006/relationships/image" Target="../media/image9.png" 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7.png" /><Relationship Id="rId1" Type="http://schemas.openxmlformats.org/officeDocument/2006/relationships/slideMaster" Target="../slideMasters/slideMaster5.xml" /><Relationship Id="rId6" Type="http://schemas.openxmlformats.org/officeDocument/2006/relationships/image" Target="../media/image10.png" /><Relationship Id="rId5" Type="http://schemas.openxmlformats.org/officeDocument/2006/relationships/image" Target="../media/image9.png" /><Relationship Id="rId4" Type="http://schemas.openxmlformats.org/officeDocument/2006/relationships/image" Target="../media/image8.png" 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7.png" /><Relationship Id="rId1" Type="http://schemas.openxmlformats.org/officeDocument/2006/relationships/slideMaster" Target="../slideMasters/slideMaster5.xml" /><Relationship Id="rId6" Type="http://schemas.openxmlformats.org/officeDocument/2006/relationships/image" Target="../media/image10.png" /><Relationship Id="rId5" Type="http://schemas.openxmlformats.org/officeDocument/2006/relationships/image" Target="../media/image9.png" /><Relationship Id="rId4" Type="http://schemas.openxmlformats.org/officeDocument/2006/relationships/image" Target="../media/image8.png" 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7.png" /><Relationship Id="rId1" Type="http://schemas.openxmlformats.org/officeDocument/2006/relationships/slideMaster" Target="../slideMasters/slideMaster5.xml" /><Relationship Id="rId6" Type="http://schemas.openxmlformats.org/officeDocument/2006/relationships/image" Target="../media/image10.png" /><Relationship Id="rId5" Type="http://schemas.openxmlformats.org/officeDocument/2006/relationships/image" Target="../media/image9.png" /><Relationship Id="rId4" Type="http://schemas.openxmlformats.org/officeDocument/2006/relationships/image" Target="../media/image8.png" 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Master" Target="../slideMasters/slideMaster5.xml" /><Relationship Id="rId4" Type="http://schemas.openxmlformats.org/officeDocument/2006/relationships/image" Target="../media/image16.png" 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.xml" 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Master" Target="../slideMasters/slideMaster5.xml" 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jpeg" /><Relationship Id="rId1" Type="http://schemas.openxmlformats.org/officeDocument/2006/relationships/slideMaster" Target="../slideMasters/slideMaster5.xml" 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jpeg" /><Relationship Id="rId1" Type="http://schemas.openxmlformats.org/officeDocument/2006/relationships/slideMaster" Target="../slideMasters/slideMaster5.xml" 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2.jpeg" /><Relationship Id="rId1" Type="http://schemas.openxmlformats.org/officeDocument/2006/relationships/slideMaster" Target="../slideMasters/slideMaster5.xml" 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image" Target="../media/image24.jpeg" /><Relationship Id="rId1" Type="http://schemas.openxmlformats.org/officeDocument/2006/relationships/slideMaster" Target="../slideMasters/slideMaster5.xml" 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jpeg" /><Relationship Id="rId1" Type="http://schemas.openxmlformats.org/officeDocument/2006/relationships/slideMaster" Target="../slideMasters/slideMaster5.xml" 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Master" Target="../slideMasters/slideMaster1.xml" 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Master" Target="../slideMasters/slideMaster5.xml" 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5.xml" 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Master" Target="../slideMasters/slideMaster5.xml" 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jpeg" /><Relationship Id="rId1" Type="http://schemas.openxmlformats.org/officeDocument/2006/relationships/slideMaster" Target="../slideMasters/slideMaster5.xml" 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jpeg" /><Relationship Id="rId1" Type="http://schemas.openxmlformats.org/officeDocument/2006/relationships/slideMaster" Target="../slideMasters/slideMaster5.xml" 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2.jpeg" /><Relationship Id="rId1" Type="http://schemas.openxmlformats.org/officeDocument/2006/relationships/slideMaster" Target="../slideMasters/slideMaster5.xml" 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image" Target="../media/image24.jpeg" /><Relationship Id="rId1" Type="http://schemas.openxmlformats.org/officeDocument/2006/relationships/slideMaster" Target="../slideMasters/slideMaster5.xml" 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jpeg" /><Relationship Id="rId1" Type="http://schemas.openxmlformats.org/officeDocument/2006/relationships/slideMaster" Target="../slideMasters/slideMaster5.xml" 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Master" Target="../slideMasters/slideMaster5.xml" 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5.xml" 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Master" Target="../slideMasters/slideMaster5.xml" 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29.png" /><Relationship Id="rId1" Type="http://schemas.openxmlformats.org/officeDocument/2006/relationships/slideMaster" Target="../slideMasters/slideMaster5.xml" 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 /><Relationship Id="rId2" Type="http://schemas.openxmlformats.org/officeDocument/2006/relationships/image" Target="../media/image38.jpeg" /><Relationship Id="rId1" Type="http://schemas.openxmlformats.org/officeDocument/2006/relationships/slideMaster" Target="../slideMasters/slideMaster5.xml" /><Relationship Id="rId6" Type="http://schemas.openxmlformats.org/officeDocument/2006/relationships/image" Target="../media/image42.png" /><Relationship Id="rId5" Type="http://schemas.openxmlformats.org/officeDocument/2006/relationships/image" Target="../media/image41.jpeg" /><Relationship Id="rId4" Type="http://schemas.openxmlformats.org/officeDocument/2006/relationships/image" Target="../media/image40.jpeg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NULL" /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NULL" /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NULL" /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NULL" /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image" Target="../media/image3.jpg" /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NULL" /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NULL" /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NULL" /><Relationship Id="rId1" Type="http://schemas.openxmlformats.org/officeDocument/2006/relationships/slideMaster" Target="../slideMasters/slideMaster2.xml" 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NULL" /><Relationship Id="rId1" Type="http://schemas.openxmlformats.org/officeDocument/2006/relationships/slideMaster" Target="../slideMasters/slideMaster2.xml" 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NULL" /><Relationship Id="rId1" Type="http://schemas.openxmlformats.org/officeDocument/2006/relationships/slideMaster" Target="../slideMasters/slideMaster2.xml" 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NULL" /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NULL" /><Relationship Id="rId1" Type="http://schemas.openxmlformats.org/officeDocument/2006/relationships/slideMaster" Target="../slideMasters/slideMaster2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NULL" /><Relationship Id="rId1" Type="http://schemas.openxmlformats.org/officeDocument/2006/relationships/slideMaster" Target="../slideMasters/slideMaster2.xml" 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NULL" /><Relationship Id="rId1" Type="http://schemas.openxmlformats.org/officeDocument/2006/relationships/slideMaster" Target="../slideMasters/slideMaster2.xml" 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NULL" /><Relationship Id="rId1" Type="http://schemas.openxmlformats.org/officeDocument/2006/relationships/slideMaster" Target="../slideMasters/slideMaster2.xml" 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NULL" /><Relationship Id="rId1" Type="http://schemas.openxmlformats.org/officeDocument/2006/relationships/slideMaster" Target="../slideMasters/slideMaster2.xml" 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NULL" /><Relationship Id="rId1" Type="http://schemas.openxmlformats.org/officeDocument/2006/relationships/slideMaster" Target="../slideMasters/slideMaster2.xml" 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NULL" /><Relationship Id="rId1" Type="http://schemas.openxmlformats.org/officeDocument/2006/relationships/slideMaster" Target="../slideMasters/slideMaster2.xml" 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NULL" /><Relationship Id="rId1" Type="http://schemas.openxmlformats.org/officeDocument/2006/relationships/slideMaster" Target="../slideMasters/slideMaster2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NULL" /><Relationship Id="rId1" Type="http://schemas.openxmlformats.org/officeDocument/2006/relationships/slideMaster" Target="../slideMasters/slideMaster2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NULL" /><Relationship Id="rId1" Type="http://schemas.openxmlformats.org/officeDocument/2006/relationships/slideMaster" Target="../slideMasters/slideMaster2.xml" 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NULL" /><Relationship Id="rId1" Type="http://schemas.openxmlformats.org/officeDocument/2006/relationships/slideMaster" Target="../slideMasters/slideMaster2.xml" 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NULL" /><Relationship Id="rId1" Type="http://schemas.openxmlformats.org/officeDocument/2006/relationships/slideMaster" Target="../slideMasters/slideMaster2.xml" 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NULL" /><Relationship Id="rId1" Type="http://schemas.openxmlformats.org/officeDocument/2006/relationships/slideMaster" Target="../slideMasters/slideMaster2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Master" Target="../slideMasters/slideMaster1.xml" 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png" /><Relationship Id="rId1" Type="http://schemas.openxmlformats.org/officeDocument/2006/relationships/slideMaster" Target="../slideMasters/slideMaster3.xml" /><Relationship Id="rId5" Type="http://schemas.openxmlformats.org/officeDocument/2006/relationships/image" Target="../media/image10.png" /><Relationship Id="rId4" Type="http://schemas.openxmlformats.org/officeDocument/2006/relationships/image" Target="../media/image9.png" 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7.png" /><Relationship Id="rId1" Type="http://schemas.openxmlformats.org/officeDocument/2006/relationships/slideMaster" Target="../slideMasters/slideMaster3.xml" /><Relationship Id="rId6" Type="http://schemas.openxmlformats.org/officeDocument/2006/relationships/image" Target="../media/image10.png" /><Relationship Id="rId5" Type="http://schemas.openxmlformats.org/officeDocument/2006/relationships/image" Target="../media/image9.png" /><Relationship Id="rId4" Type="http://schemas.openxmlformats.org/officeDocument/2006/relationships/image" Target="../media/image8.png" 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7.png" /><Relationship Id="rId1" Type="http://schemas.openxmlformats.org/officeDocument/2006/relationships/slideMaster" Target="../slideMasters/slideMaster3.xml" /><Relationship Id="rId6" Type="http://schemas.openxmlformats.org/officeDocument/2006/relationships/image" Target="../media/image10.png" /><Relationship Id="rId5" Type="http://schemas.openxmlformats.org/officeDocument/2006/relationships/image" Target="../media/image9.png" /><Relationship Id="rId4" Type="http://schemas.openxmlformats.org/officeDocument/2006/relationships/image" Target="../media/image8.png" 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7.png" /><Relationship Id="rId1" Type="http://schemas.openxmlformats.org/officeDocument/2006/relationships/slideMaster" Target="../slideMasters/slideMaster3.xml" /><Relationship Id="rId6" Type="http://schemas.openxmlformats.org/officeDocument/2006/relationships/image" Target="../media/image10.png" /><Relationship Id="rId5" Type="http://schemas.openxmlformats.org/officeDocument/2006/relationships/image" Target="../media/image9.png" /><Relationship Id="rId4" Type="http://schemas.openxmlformats.org/officeDocument/2006/relationships/image" Target="../media/image8.png" 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Master" Target="../slideMasters/slideMaster3.xml" /><Relationship Id="rId4" Type="http://schemas.openxmlformats.org/officeDocument/2006/relationships/image" Target="../media/image16.png" 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Master" Target="../slideMasters/slideMaster3.xml" 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jpeg" /><Relationship Id="rId1" Type="http://schemas.openxmlformats.org/officeDocument/2006/relationships/slideMaster" Target="../slideMasters/slideMaster3.xml" 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jpeg" /><Relationship Id="rId1" Type="http://schemas.openxmlformats.org/officeDocument/2006/relationships/slideMaster" Target="../slideMasters/slideMaster3.xml" 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2.jpeg" /><Relationship Id="rId1" Type="http://schemas.openxmlformats.org/officeDocument/2006/relationships/slideMaster" Target="../slideMasters/slideMaster3.xml" 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image" Target="../media/image24.jpeg" /><Relationship Id="rId1" Type="http://schemas.openxmlformats.org/officeDocument/2006/relationships/slideMaster" Target="../slideMasters/slideMaster3.xml" 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jpeg" /><Relationship Id="rId1" Type="http://schemas.openxmlformats.org/officeDocument/2006/relationships/slideMaster" Target="../slideMasters/slideMaster3.xml" 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Master" Target="../slideMasters/slideMaster3.xml" 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3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Master" Target="../slideMasters/slideMaster3.xml" 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jpeg" /><Relationship Id="rId1" Type="http://schemas.openxmlformats.org/officeDocument/2006/relationships/slideMaster" Target="../slideMasters/slideMaster3.xml" 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jpeg" /><Relationship Id="rId1" Type="http://schemas.openxmlformats.org/officeDocument/2006/relationships/slideMaster" Target="../slideMasters/slideMaster3.xml" 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2.jpeg" /><Relationship Id="rId1" Type="http://schemas.openxmlformats.org/officeDocument/2006/relationships/slideMaster" Target="../slideMasters/slideMaster3.xml" 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image" Target="../media/image24.jpeg" /><Relationship Id="rId1" Type="http://schemas.openxmlformats.org/officeDocument/2006/relationships/slideMaster" Target="../slideMasters/slideMaster3.xml" 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jpeg" /><Relationship Id="rId1" Type="http://schemas.openxmlformats.org/officeDocument/2006/relationships/slideMaster" Target="../slideMasters/slideMaster3.xml" 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Master" Target="../slideMasters/slideMaster3.xml" 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3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Master" Target="../slideMasters/slideMaster3.xml" 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29.png" /><Relationship Id="rId1" Type="http://schemas.openxmlformats.org/officeDocument/2006/relationships/slideMaster" Target="../slideMasters/slideMaster3.xml" 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image" Target="../media/image31.jpeg" /><Relationship Id="rId1" Type="http://schemas.openxmlformats.org/officeDocument/2006/relationships/slideMaster" Target="../slideMasters/slideMaster4.xml" /><Relationship Id="rId4" Type="http://schemas.openxmlformats.org/officeDocument/2006/relationships/image" Target="../media/image33.png" 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image" Target="../media/image22.jpeg" /><Relationship Id="rId1" Type="http://schemas.openxmlformats.org/officeDocument/2006/relationships/slideMaster" Target="../slideMasters/slideMaster4.xml" 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Master" Target="../slideMasters/slideMaster4.xml" 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image" Target="../media/image31.jpeg" /><Relationship Id="rId1" Type="http://schemas.openxmlformats.org/officeDocument/2006/relationships/slideMaster" Target="../slideMasters/slideMaster4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 /><Relationship Id="rId2" Type="http://schemas.openxmlformats.org/officeDocument/2006/relationships/image" Target="../media/image35.jpeg" /><Relationship Id="rId1" Type="http://schemas.openxmlformats.org/officeDocument/2006/relationships/slideMaster" Target="../slideMasters/slideMaster4.xml" 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image" Target="../media/image31.jpeg" /><Relationship Id="rId1" Type="http://schemas.openxmlformats.org/officeDocument/2006/relationships/slideMaster" Target="../slideMasters/slideMaster4.xml" 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 /><Relationship Id="rId2" Type="http://schemas.openxmlformats.org/officeDocument/2006/relationships/image" Target="../media/image35.jpeg" /><Relationship Id="rId1" Type="http://schemas.openxmlformats.org/officeDocument/2006/relationships/slideMaster" Target="../slideMasters/slideMaster4.xml" 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4.xml" 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1" y="-5942"/>
            <a:ext cx="12191998" cy="6903720"/>
            <a:chOff x="1" y="2698"/>
            <a:chExt cx="12191998" cy="6855302"/>
          </a:xfrm>
        </p:grpSpPr>
        <p:pic>
          <p:nvPicPr>
            <p:cNvPr id="19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997" b="970"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20" r="996" b="970"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14867" y="5300253"/>
            <a:ext cx="7397751" cy="417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3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14867" y="5728919"/>
            <a:ext cx="7397751" cy="2872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i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4" name="Rectangle 7"/>
          <p:cNvSpPr>
            <a:spLocks/>
          </p:cNvSpPr>
          <p:nvPr userDrawn="1"/>
        </p:nvSpPr>
        <p:spPr bwMode="auto">
          <a:xfrm>
            <a:off x="1" y="2252755"/>
            <a:ext cx="12191997" cy="23656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608" tIns="21804" rIns="43608" bIns="21804" anchor="ctr"/>
          <a:lstStyle/>
          <a:p>
            <a:pPr algn="ctr" defTabSz="215900"/>
            <a:endParaRPr lang="en-US" sz="1800" dirty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5" name="Parallelogram 11"/>
          <p:cNvSpPr/>
          <p:nvPr userDrawn="1"/>
        </p:nvSpPr>
        <p:spPr bwMode="auto">
          <a:xfrm>
            <a:off x="-11180" y="2250764"/>
            <a:ext cx="8474314" cy="2371824"/>
          </a:xfrm>
          <a:custGeom>
            <a:avLst/>
            <a:gdLst>
              <a:gd name="connsiteX0" fmla="*/ 0 w 7110584"/>
              <a:gd name="connsiteY0" fmla="*/ 2367666 h 2367666"/>
              <a:gd name="connsiteX1" fmla="*/ 775198 w 7110584"/>
              <a:gd name="connsiteY1" fmla="*/ 0 h 2367666"/>
              <a:gd name="connsiteX2" fmla="*/ 7110584 w 7110584"/>
              <a:gd name="connsiteY2" fmla="*/ 0 h 2367666"/>
              <a:gd name="connsiteX3" fmla="*/ 6335386 w 7110584"/>
              <a:gd name="connsiteY3" fmla="*/ 2367666 h 2367666"/>
              <a:gd name="connsiteX4" fmla="*/ 0 w 7110584"/>
              <a:gd name="connsiteY4" fmla="*/ 2367666 h 2367666"/>
              <a:gd name="connsiteX0" fmla="*/ 0 w 7110584"/>
              <a:gd name="connsiteY0" fmla="*/ 2367666 h 2367666"/>
              <a:gd name="connsiteX1" fmla="*/ 820442 w 7110584"/>
              <a:gd name="connsiteY1" fmla="*/ 0 h 2367666"/>
              <a:gd name="connsiteX2" fmla="*/ 7110584 w 7110584"/>
              <a:gd name="connsiteY2" fmla="*/ 0 h 2367666"/>
              <a:gd name="connsiteX3" fmla="*/ 6335386 w 7110584"/>
              <a:gd name="connsiteY3" fmla="*/ 2367666 h 2367666"/>
              <a:gd name="connsiteX4" fmla="*/ 0 w 7110584"/>
              <a:gd name="connsiteY4" fmla="*/ 2367666 h 2367666"/>
              <a:gd name="connsiteX0" fmla="*/ 0 w 6291434"/>
              <a:gd name="connsiteY0" fmla="*/ 2367666 h 2367666"/>
              <a:gd name="connsiteX1" fmla="*/ 1292 w 6291434"/>
              <a:gd name="connsiteY1" fmla="*/ 0 h 2367666"/>
              <a:gd name="connsiteX2" fmla="*/ 6291434 w 6291434"/>
              <a:gd name="connsiteY2" fmla="*/ 0 h 2367666"/>
              <a:gd name="connsiteX3" fmla="*/ 5516236 w 6291434"/>
              <a:gd name="connsiteY3" fmla="*/ 2367666 h 2367666"/>
              <a:gd name="connsiteX4" fmla="*/ 0 w 6291434"/>
              <a:gd name="connsiteY4" fmla="*/ 2367666 h 2367666"/>
              <a:gd name="connsiteX0" fmla="*/ 2176220 w 8467654"/>
              <a:gd name="connsiteY0" fmla="*/ 2367666 h 2367666"/>
              <a:gd name="connsiteX1" fmla="*/ 0 w 8467654"/>
              <a:gd name="connsiteY1" fmla="*/ 0 h 2367666"/>
              <a:gd name="connsiteX2" fmla="*/ 8467654 w 8467654"/>
              <a:gd name="connsiteY2" fmla="*/ 0 h 2367666"/>
              <a:gd name="connsiteX3" fmla="*/ 7692456 w 8467654"/>
              <a:gd name="connsiteY3" fmla="*/ 2367666 h 2367666"/>
              <a:gd name="connsiteX4" fmla="*/ 2176220 w 8467654"/>
              <a:gd name="connsiteY4" fmla="*/ 2367666 h 2367666"/>
              <a:gd name="connsiteX0" fmla="*/ 0 w 8476695"/>
              <a:gd name="connsiteY0" fmla="*/ 2359917 h 2367666"/>
              <a:gd name="connsiteX1" fmla="*/ 9041 w 8476695"/>
              <a:gd name="connsiteY1" fmla="*/ 0 h 2367666"/>
              <a:gd name="connsiteX2" fmla="*/ 8476695 w 8476695"/>
              <a:gd name="connsiteY2" fmla="*/ 0 h 2367666"/>
              <a:gd name="connsiteX3" fmla="*/ 7701497 w 8476695"/>
              <a:gd name="connsiteY3" fmla="*/ 2367666 h 2367666"/>
              <a:gd name="connsiteX4" fmla="*/ 0 w 8476695"/>
              <a:gd name="connsiteY4" fmla="*/ 2359917 h 2367666"/>
              <a:gd name="connsiteX0" fmla="*/ 0 w 8474314"/>
              <a:gd name="connsiteY0" fmla="*/ 2371824 h 2371824"/>
              <a:gd name="connsiteX1" fmla="*/ 6660 w 8474314"/>
              <a:gd name="connsiteY1" fmla="*/ 0 h 2371824"/>
              <a:gd name="connsiteX2" fmla="*/ 8474314 w 8474314"/>
              <a:gd name="connsiteY2" fmla="*/ 0 h 2371824"/>
              <a:gd name="connsiteX3" fmla="*/ 7699116 w 8474314"/>
              <a:gd name="connsiteY3" fmla="*/ 2367666 h 2371824"/>
              <a:gd name="connsiteX4" fmla="*/ 0 w 8474314"/>
              <a:gd name="connsiteY4" fmla="*/ 2371824 h 237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4314" h="2371824">
                <a:moveTo>
                  <a:pt x="0" y="2371824"/>
                </a:moveTo>
                <a:cubicBezTo>
                  <a:pt x="431" y="1582602"/>
                  <a:pt x="6229" y="789222"/>
                  <a:pt x="6660" y="0"/>
                </a:cubicBezTo>
                <a:lnTo>
                  <a:pt x="8474314" y="0"/>
                </a:lnTo>
                <a:lnTo>
                  <a:pt x="7699116" y="2367666"/>
                </a:lnTo>
                <a:lnTo>
                  <a:pt x="0" y="2371824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66713" marR="0" indent="-366713" algn="ctr" defTabSz="9763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40000"/>
              <a:buFontTx/>
              <a:buNone/>
              <a:tabLst/>
            </a:pPr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02" y="3099583"/>
            <a:ext cx="2727102" cy="67197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Placeholder 1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14867" y="6342054"/>
            <a:ext cx="7397751" cy="2872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" name="Title 3"/>
          <p:cNvSpPr>
            <a:spLocks noGrp="1"/>
          </p:cNvSpPr>
          <p:nvPr userDrawn="1">
            <p:ph type="title"/>
          </p:nvPr>
        </p:nvSpPr>
        <p:spPr>
          <a:xfrm>
            <a:off x="414338" y="2259017"/>
            <a:ext cx="6857586" cy="237066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487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20522" y="1280160"/>
            <a:ext cx="5255683" cy="23326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089401" y="1279526"/>
            <a:ext cx="4883399" cy="47720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522" y="3718934"/>
            <a:ext cx="5255683" cy="23326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4732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Back,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8664"/>
            <a:ext cx="100584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98457" y="703945"/>
            <a:ext cx="9951625" cy="491360"/>
          </a:xfrm>
          <a:prstGeom prst="rect">
            <a:avLst/>
          </a:prstGeom>
        </p:spPr>
        <p:txBody>
          <a:bodyPr vert="horz" lIns="163507" tIns="0" rIns="0" bIns="0" anchor="ctr" anchorCtr="0"/>
          <a:lstStyle>
            <a:lvl1pPr marL="0" indent="0">
              <a:buNone/>
              <a:defRPr sz="33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rimar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869" y="3"/>
            <a:ext cx="10989155" cy="8606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14867" y="1280211"/>
            <a:ext cx="10515600" cy="4528969"/>
          </a:xfrm>
          <a:prstGeom prst="rect">
            <a:avLst/>
          </a:prstGeom>
        </p:spPr>
        <p:txBody>
          <a:bodyPr vert="horz" lIns="68578" tIns="34290" rIns="68578" bIns="34290" rtlCol="0">
            <a:normAutofit/>
          </a:bodyPr>
          <a:lstStyle>
            <a:lvl1pPr marL="320024" indent="-320024"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marL="2057298" indent="-228589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289639"/>
            <a:fld id="{DB14872D-5799-BB47-B94D-C3B2ECC50EA6}" type="datetimeFigureOut">
              <a:rPr lang="en-US" sz="1900" b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pPr defTabSz="289639"/>
              <a:t>10/27/2018</a:t>
            </a:fld>
            <a:endParaRPr lang="en-US" sz="19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289639"/>
            <a:endParaRPr lang="en-US" sz="19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289639"/>
            <a:fld id="{4BEFEE20-7182-384B-99B4-0950212F444E}" type="slidenum">
              <a:rPr lang="en-US" sz="1900" b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pPr defTabSz="289639"/>
              <a:t>‹#›</a:t>
            </a:fld>
            <a:endParaRPr lang="en-US" sz="19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/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pulation Heal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5027" r="-1" b="77"/>
          <a:stretch/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403006" y="1087822"/>
            <a:ext cx="7363252" cy="765402"/>
          </a:xfrm>
          <a:prstGeom prst="rect">
            <a:avLst/>
          </a:prstGeom>
        </p:spPr>
        <p:txBody>
          <a:bodyPr lIns="91440" tIns="45720" rIns="91440" bIns="45720">
            <a:spAutoFit/>
          </a:bodyPr>
          <a:lstStyle/>
          <a:p>
            <a:pPr algn="ctr" defTabSz="289647">
              <a:lnSpc>
                <a:spcPct val="80000"/>
              </a:lnSpc>
            </a:pPr>
            <a:r>
              <a:rPr lang="en-US" sz="5467" b="0" dirty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POPULATION HEALTH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009368" y="1817441"/>
            <a:ext cx="4572000" cy="519181"/>
          </a:xfrm>
          <a:prstGeom prst="rect">
            <a:avLst/>
          </a:prstGeom>
        </p:spPr>
        <p:txBody>
          <a:bodyPr lIns="91440" tIns="45720" rIns="91440" bIns="45720">
            <a:spAutoFit/>
          </a:bodyPr>
          <a:lstStyle/>
          <a:p>
            <a:pPr algn="r" defTabSz="289647">
              <a:lnSpc>
                <a:spcPct val="80000"/>
              </a:lnSpc>
            </a:pPr>
            <a:r>
              <a:rPr lang="en-US" sz="3467" b="0" dirty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SUMMIT 2015</a:t>
            </a:r>
          </a:p>
        </p:txBody>
      </p:sp>
      <p:pic>
        <p:nvPicPr>
          <p:cNvPr id="26" name="Picture 25" descr="icons-10.png"/>
          <p:cNvPicPr>
            <a:picLocks noChangeAspect="1"/>
          </p:cNvPicPr>
          <p:nvPr/>
        </p:nvPicPr>
        <p:blipFill>
          <a:blip r:embed="rId3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117" y="4609213"/>
            <a:ext cx="1357815" cy="11591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940" y="4908225"/>
            <a:ext cx="1208581" cy="1228215"/>
          </a:xfrm>
          <a:prstGeom prst="rect">
            <a:avLst/>
          </a:prstGeom>
        </p:spPr>
      </p:pic>
      <p:pic>
        <p:nvPicPr>
          <p:cNvPr id="28" name="Picture 27" descr="icons-11.png"/>
          <p:cNvPicPr>
            <a:picLocks noChangeAspect="1"/>
          </p:cNvPicPr>
          <p:nvPr/>
        </p:nvPicPr>
        <p:blipFill>
          <a:blip r:embed="rId5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889" y="4908240"/>
            <a:ext cx="1475363" cy="959888"/>
          </a:xfrm>
          <a:prstGeom prst="rect">
            <a:avLst/>
          </a:prstGeom>
        </p:spPr>
      </p:pic>
      <p:sp>
        <p:nvSpPr>
          <p:cNvPr id="29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2147631" y="2475507"/>
            <a:ext cx="7874000" cy="532871"/>
          </a:xfrm>
          <a:prstGeom prst="rect">
            <a:avLst/>
          </a:prstGeom>
        </p:spPr>
        <p:txBody>
          <a:bodyPr lIns="0" tIns="34290" rIns="68580" bIns="0">
            <a:normAutofit/>
          </a:bodyPr>
          <a:lstStyle>
            <a:lvl1pPr marL="0" indent="0" algn="ctr">
              <a:buNone/>
              <a:defRPr sz="3600" b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47631" y="3155514"/>
            <a:ext cx="7874000" cy="1403119"/>
          </a:xfrm>
          <a:prstGeom prst="rect">
            <a:avLst/>
          </a:prstGeom>
        </p:spPr>
        <p:txBody>
          <a:bodyPr lIns="68580" tIns="0" rIns="68580" bIns="0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 sz="1600" b="0" i="1" baseline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Name, Title, Organization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Name, Title, Organization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Name, Title, Organization</a:t>
            </a:r>
          </a:p>
        </p:txBody>
      </p:sp>
    </p:spTree>
    <p:extLst/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Dat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5027" r="-1" b="77"/>
          <a:stretch/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06453" y="366984"/>
            <a:ext cx="3486569" cy="437043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dist" defTabSz="289647">
              <a:lnSpc>
                <a:spcPct val="80000"/>
              </a:lnSpc>
            </a:pPr>
            <a:r>
              <a:rPr lang="en-US" sz="2800" b="0" dirty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BIG DATA</a:t>
            </a:r>
          </a:p>
        </p:txBody>
      </p:sp>
      <p:pic>
        <p:nvPicPr>
          <p:cNvPr id="11" name="Picture 10" descr="icons-11.pn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40" y="283765"/>
            <a:ext cx="702723" cy="457200"/>
          </a:xfrm>
          <a:prstGeom prst="rect">
            <a:avLst/>
          </a:prstGeom>
        </p:spPr>
      </p:pic>
      <p:pic>
        <p:nvPicPr>
          <p:cNvPr id="7" name="Picture 6" descr="icons-10.png"/>
          <p:cNvPicPr>
            <a:picLocks noChangeAspect="1"/>
          </p:cNvPicPr>
          <p:nvPr/>
        </p:nvPicPr>
        <p:blipFill>
          <a:blip r:embed="rId4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117" y="4609213"/>
            <a:ext cx="1357815" cy="1159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940" y="4908225"/>
            <a:ext cx="1208581" cy="1228215"/>
          </a:xfrm>
          <a:prstGeom prst="rect">
            <a:avLst/>
          </a:prstGeom>
        </p:spPr>
      </p:pic>
      <p:pic>
        <p:nvPicPr>
          <p:cNvPr id="9" name="Picture 8" descr="icons-11.png"/>
          <p:cNvPicPr>
            <a:picLocks noChangeAspect="1"/>
          </p:cNvPicPr>
          <p:nvPr/>
        </p:nvPicPr>
        <p:blipFill>
          <a:blip r:embed="rId6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889" y="4908240"/>
            <a:ext cx="1475363" cy="959888"/>
          </a:xfrm>
          <a:prstGeom prst="rect">
            <a:avLst/>
          </a:prstGeom>
        </p:spPr>
      </p:pic>
    </p:spTree>
    <p:extLst/>
  </p:cSld>
  <p:clrMapOvr>
    <a:masterClrMapping/>
  </p:clrMapOvr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pulation Managem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5027" r="-1" b="77"/>
          <a:stretch/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cons-10.pn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96" y="257045"/>
            <a:ext cx="535577" cy="457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33581" y="297786"/>
            <a:ext cx="5532120" cy="437043"/>
          </a:xfrm>
          <a:prstGeom prst="rect">
            <a:avLst/>
          </a:prstGeom>
        </p:spPr>
        <p:txBody>
          <a:bodyPr lIns="91440" tIns="45720" rIns="91440" bIns="45720">
            <a:spAutoFit/>
          </a:bodyPr>
          <a:lstStyle/>
          <a:p>
            <a:pPr algn="dist" defTabSz="289647">
              <a:lnSpc>
                <a:spcPct val="80000"/>
              </a:lnSpc>
            </a:pPr>
            <a:r>
              <a:rPr lang="en-US" sz="2800" b="0" dirty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POPULATION MANAGEMENT</a:t>
            </a:r>
          </a:p>
        </p:txBody>
      </p:sp>
      <p:pic>
        <p:nvPicPr>
          <p:cNvPr id="13" name="Picture 12" descr="icons-10.png"/>
          <p:cNvPicPr>
            <a:picLocks noChangeAspect="1"/>
          </p:cNvPicPr>
          <p:nvPr/>
        </p:nvPicPr>
        <p:blipFill>
          <a:blip r:embed="rId4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117" y="4609213"/>
            <a:ext cx="1357815" cy="11591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940" y="4908225"/>
            <a:ext cx="1208581" cy="1228215"/>
          </a:xfrm>
          <a:prstGeom prst="rect">
            <a:avLst/>
          </a:prstGeom>
        </p:spPr>
      </p:pic>
      <p:pic>
        <p:nvPicPr>
          <p:cNvPr id="16" name="Picture 15" descr="icons-11.png"/>
          <p:cNvPicPr>
            <a:picLocks noChangeAspect="1"/>
          </p:cNvPicPr>
          <p:nvPr/>
        </p:nvPicPr>
        <p:blipFill>
          <a:blip r:embed="rId6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889" y="4908240"/>
            <a:ext cx="1475363" cy="959888"/>
          </a:xfrm>
          <a:prstGeom prst="rect">
            <a:avLst/>
          </a:prstGeom>
        </p:spPr>
      </p:pic>
    </p:spTree>
    <p:extLst/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gagem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5027" r="-1" b="77"/>
          <a:stretch/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20454" y="332070"/>
            <a:ext cx="2986777" cy="437043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dist" defTabSz="289647">
              <a:lnSpc>
                <a:spcPct val="80000"/>
              </a:lnSpc>
            </a:pPr>
            <a:r>
              <a:rPr lang="en-US" sz="2800" b="0" dirty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ENGAGEMENT</a:t>
            </a:r>
            <a:endParaRPr lang="en-US" sz="6000" b="0" dirty="0">
              <a:solidFill>
                <a:srgbClr val="FFFFFF"/>
              </a:solidFill>
              <a:latin typeface="Century Gothic"/>
              <a:ea typeface="MS PGothic" pitchFamily="34" charset="-128"/>
              <a:cs typeface="Century Gothic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15" y="269008"/>
            <a:ext cx="539869" cy="548640"/>
          </a:xfrm>
          <a:prstGeom prst="rect">
            <a:avLst/>
          </a:prstGeom>
        </p:spPr>
      </p:pic>
      <p:pic>
        <p:nvPicPr>
          <p:cNvPr id="14" name="Picture 13" descr="icons-10.png"/>
          <p:cNvPicPr>
            <a:picLocks noChangeAspect="1"/>
          </p:cNvPicPr>
          <p:nvPr/>
        </p:nvPicPr>
        <p:blipFill>
          <a:blip r:embed="rId4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117" y="4609213"/>
            <a:ext cx="1357815" cy="11591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940" y="4908225"/>
            <a:ext cx="1208581" cy="1228215"/>
          </a:xfrm>
          <a:prstGeom prst="rect">
            <a:avLst/>
          </a:prstGeom>
        </p:spPr>
      </p:pic>
      <p:pic>
        <p:nvPicPr>
          <p:cNvPr id="16" name="Picture 15" descr="icons-11.png"/>
          <p:cNvPicPr>
            <a:picLocks noChangeAspect="1"/>
          </p:cNvPicPr>
          <p:nvPr/>
        </p:nvPicPr>
        <p:blipFill>
          <a:blip r:embed="rId6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889" y="4908240"/>
            <a:ext cx="1475363" cy="959888"/>
          </a:xfrm>
          <a:prstGeom prst="rect">
            <a:avLst/>
          </a:prstGeom>
        </p:spPr>
      </p:pic>
    </p:spTree>
    <p:extLst/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ducation 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1"/>
          <p:cNvSpPr>
            <a:spLocks noGrp="1"/>
          </p:cNvSpPr>
          <p:nvPr>
            <p:ph type="title"/>
          </p:nvPr>
        </p:nvSpPr>
        <p:spPr>
          <a:xfrm>
            <a:off x="414339" y="2"/>
            <a:ext cx="10515600" cy="8606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074607" y="1401685"/>
            <a:ext cx="3352484" cy="2868921"/>
            <a:chOff x="2887982" y="1523622"/>
            <a:chExt cx="3047713" cy="26081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2040" y="1668697"/>
              <a:ext cx="2152159" cy="1578197"/>
            </a:xfrm>
            <a:prstGeom prst="rect">
              <a:avLst/>
            </a:prstGeom>
          </p:spPr>
        </p:pic>
        <p:sp>
          <p:nvSpPr>
            <p:cNvPr id="8" name="Content Placeholder 11"/>
            <p:cNvSpPr txBox="1">
              <a:spLocks/>
            </p:cNvSpPr>
            <p:nvPr/>
          </p:nvSpPr>
          <p:spPr>
            <a:xfrm>
              <a:off x="3392456" y="3382431"/>
              <a:ext cx="2543239" cy="7493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None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SzPct val="100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7BC143"/>
                </a:buClr>
              </a:pPr>
              <a:r>
                <a:rPr lang="en-US" sz="2400" b="0" dirty="0">
                  <a:solidFill>
                    <a:srgbClr val="393D41"/>
                  </a:solidFill>
                </a:rPr>
                <a:t>Attend entire session</a:t>
              </a: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2887982" y="1545352"/>
              <a:ext cx="459736" cy="4597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9647"/>
              <a:endParaRPr lang="en-US" sz="3067" b="0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>
              <a:spLocks noChangeAspect="1"/>
            </p:cNvSpPr>
            <p:nvPr/>
          </p:nvSpPr>
          <p:spPr>
            <a:xfrm>
              <a:off x="2950077" y="1523622"/>
              <a:ext cx="325264" cy="4570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89647"/>
              <a:r>
                <a:rPr lang="en-US" sz="2667" b="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2</a:t>
              </a:r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8034110" y="1404380"/>
            <a:ext cx="2868199" cy="3432619"/>
            <a:chOff x="6096842" y="1565738"/>
            <a:chExt cx="2607453" cy="3120562"/>
          </a:xfrm>
        </p:grpSpPr>
        <p:sp>
          <p:nvSpPr>
            <p:cNvPr id="13" name="Content Placeholder 11"/>
            <p:cNvSpPr txBox="1">
              <a:spLocks/>
            </p:cNvSpPr>
            <p:nvPr/>
          </p:nvSpPr>
          <p:spPr>
            <a:xfrm>
              <a:off x="6161056" y="3416299"/>
              <a:ext cx="2543239" cy="12700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None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SzPct val="100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7BC143"/>
                </a:buClr>
              </a:pPr>
              <a:r>
                <a:rPr lang="en-US" sz="2400" b="0" dirty="0">
                  <a:solidFill>
                    <a:srgbClr val="393D41"/>
                  </a:solidFill>
                </a:rPr>
                <a:t>Complete paper survey</a:t>
              </a:r>
            </a:p>
            <a:p>
              <a:pPr algn="ctr">
                <a:buClr>
                  <a:srgbClr val="7BC143"/>
                </a:buClr>
              </a:pPr>
              <a:endParaRPr lang="en-US" sz="2400" b="0" dirty="0">
                <a:solidFill>
                  <a:srgbClr val="393D41"/>
                </a:solidFill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6096842" y="1579220"/>
              <a:ext cx="459736" cy="4597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9647"/>
              <a:endParaRPr lang="en-US" sz="3067" b="0" dirty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6160121" y="1565738"/>
              <a:ext cx="325264" cy="4570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89647"/>
              <a:r>
                <a:rPr lang="en-US" sz="2667" b="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3</a:t>
              </a:r>
            </a:p>
          </p:txBody>
        </p:sp>
      </p:grp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491211" y="1382421"/>
            <a:ext cx="2848144" cy="2920147"/>
            <a:chOff x="335271" y="1523622"/>
            <a:chExt cx="2589222" cy="2654678"/>
          </a:xfrm>
        </p:grpSpPr>
        <p:grpSp>
          <p:nvGrpSpPr>
            <p:cNvPr id="17" name="Group 16"/>
            <p:cNvGrpSpPr/>
            <p:nvPr/>
          </p:nvGrpSpPr>
          <p:grpSpPr>
            <a:xfrm>
              <a:off x="335271" y="1523622"/>
              <a:ext cx="2468267" cy="1723126"/>
              <a:chOff x="335271" y="1523622"/>
              <a:chExt cx="2468267" cy="1723126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5443" y="1724008"/>
                <a:ext cx="1998095" cy="1522740"/>
              </a:xfrm>
              <a:prstGeom prst="rect">
                <a:avLst/>
              </a:prstGeom>
            </p:spPr>
          </p:pic>
          <p:grpSp>
            <p:nvGrpSpPr>
              <p:cNvPr id="20" name="Group 19"/>
              <p:cNvGrpSpPr/>
              <p:nvPr/>
            </p:nvGrpSpPr>
            <p:grpSpPr>
              <a:xfrm>
                <a:off x="335271" y="1523622"/>
                <a:ext cx="459736" cy="481466"/>
                <a:chOff x="335271" y="1523622"/>
                <a:chExt cx="459736" cy="481466"/>
              </a:xfrm>
            </p:grpSpPr>
            <p:sp>
              <p:nvSpPr>
                <p:cNvPr id="21" name="Oval 20"/>
                <p:cNvSpPr>
                  <a:spLocks noChangeAspect="1"/>
                </p:cNvSpPr>
                <p:nvPr/>
              </p:nvSpPr>
              <p:spPr>
                <a:xfrm>
                  <a:off x="335271" y="1545352"/>
                  <a:ext cx="459736" cy="45973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89647"/>
                  <a:endParaRPr lang="en-US" sz="3067" b="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" name="Rectangle 21"/>
                <p:cNvSpPr>
                  <a:spLocks noChangeAspect="1"/>
                </p:cNvSpPr>
                <p:nvPr/>
              </p:nvSpPr>
              <p:spPr>
                <a:xfrm>
                  <a:off x="388898" y="1523622"/>
                  <a:ext cx="325264" cy="4570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289647"/>
                  <a:r>
                    <a:rPr lang="en-US" sz="2667" b="0" dirty="0">
                      <a:solidFill>
                        <a:srgbClr val="FFFFFF"/>
                      </a:solidFill>
                      <a:latin typeface="Calibri" pitchFamily="34" charset="0"/>
                      <a:ea typeface="MS PGothic" pitchFamily="34" charset="-128"/>
                    </a:rPr>
                    <a:t>1</a:t>
                  </a:r>
                </a:p>
              </p:txBody>
            </p:sp>
          </p:grpSp>
        </p:grpSp>
        <p:sp>
          <p:nvSpPr>
            <p:cNvPr id="18" name="Content Placeholder 11"/>
            <p:cNvSpPr txBox="1">
              <a:spLocks/>
            </p:cNvSpPr>
            <p:nvPr/>
          </p:nvSpPr>
          <p:spPr>
            <a:xfrm>
              <a:off x="612458" y="3428999"/>
              <a:ext cx="2312035" cy="7493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None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SzPct val="100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7BC143"/>
                </a:buClr>
              </a:pPr>
              <a:r>
                <a:rPr lang="en-US" sz="2400" b="0" dirty="0">
                  <a:solidFill>
                    <a:srgbClr val="393D41"/>
                  </a:solidFill>
                </a:rPr>
                <a:t>Sign in each session</a:t>
              </a:r>
            </a:p>
          </p:txBody>
        </p:sp>
      </p:grpSp>
      <p:pic>
        <p:nvPicPr>
          <p:cNvPr id="1026" name="Picture 2" descr="\\mustang\Mkt-Workarea\BRAND_Assets &amp; StyleGuides\Brand_ASSETS\Brand_ICONS\Generic Icons\RGB Blue\PNG\1-100\icon-05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1965" y="1427051"/>
            <a:ext cx="210312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20945" y="1280163"/>
            <a:ext cx="10515600" cy="388518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5pPr marL="2057349" indent="-22859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20948" y="1280160"/>
            <a:ext cx="4779433" cy="3885189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sz="quarter" idx="13"/>
          </p:nvPr>
        </p:nvSpPr>
        <p:spPr>
          <a:xfrm>
            <a:off x="5666806" y="1280160"/>
            <a:ext cx="5268925" cy="3885189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5165352"/>
            <a:ext cx="12192000" cy="1818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rtlCol="0" anchor="ctr"/>
          <a:lstStyle/>
          <a:p>
            <a:pPr algn="ctr" defTabSz="289647"/>
            <a:endParaRPr lang="en-US" sz="2400" b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a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1" y="-5942"/>
            <a:ext cx="12191998" cy="6903720"/>
            <a:chOff x="1" y="2698"/>
            <a:chExt cx="12191998" cy="6855302"/>
          </a:xfrm>
        </p:grpSpPr>
        <p:pic>
          <p:nvPicPr>
            <p:cNvPr id="16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997" b="970"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20" r="996" b="970"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0000" b="0" cap="none" spc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”</a:t>
            </a:r>
            <a:endParaRPr lang="en-US" sz="20000" b="0" cap="none" spc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+mn-lt"/>
              <a:ea typeface="ＭＳ Ｐゴシック" charset="0"/>
              <a:cs typeface="Franklin Gothic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3433" y="947415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/>
          <a:lstStyle/>
          <a:p>
            <a:pPr>
              <a:defRPr/>
            </a:pPr>
            <a:r>
              <a:rPr lang="en-US" sz="20000" b="0" cap="none" spc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“</a:t>
            </a:r>
            <a:endParaRPr lang="en-US" sz="20000" b="0" cap="none" spc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+mn-lt"/>
              <a:ea typeface="ＭＳ Ｐゴシック" charset="0"/>
              <a:cs typeface="Franklin Gothic Book"/>
            </a:endParaRPr>
          </a:p>
        </p:txBody>
      </p:sp>
      <p:sp>
        <p:nvSpPr>
          <p:cNvPr id="7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05"/>
            <a:ext cx="7841402" cy="18716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Put your quote in here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25" y="4419881"/>
            <a:ext cx="4692257" cy="29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85" y="5080517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00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Organization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29" y="4774552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00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Title here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561332" y="6474369"/>
            <a:ext cx="420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9B9A8E6-500A-494F-8511-CB834C088D51}" type="slidenum">
              <a:rPr lang="en-US" sz="120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‹#›</a:t>
            </a:fld>
            <a:endParaRPr lang="en-US" sz="1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7005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057526" y="1701751"/>
            <a:ext cx="6076951" cy="56700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4000" b="1" baseline="0">
                <a:solidFill>
                  <a:srgbClr val="0D94D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063774" y="2317055"/>
            <a:ext cx="6064455" cy="4215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3067" i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13227" y="3142555"/>
            <a:ext cx="3765549" cy="15899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 i="0" baseline="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Contact information here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11" t="13909" r="14034" b="13679"/>
          <a:stretch/>
        </p:blipFill>
        <p:spPr>
          <a:xfrm>
            <a:off x="7648764" y="5139306"/>
            <a:ext cx="4188363" cy="1389665"/>
          </a:xfrm>
          <a:prstGeom prst="rect">
            <a:avLst/>
          </a:prstGeom>
        </p:spPr>
      </p:pic>
    </p:spTree>
    <p:extLst/>
  </p:cSld>
  <p:clrMapOvr>
    <a:masterClrMapping/>
  </p:clrMapOvr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10284180" y="6206068"/>
            <a:ext cx="1682045" cy="42333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4" tIns="60952" rIns="121904" bIns="60952" numCol="1" rtlCol="0" anchor="ctr" anchorCtr="0" compatLnSpc="1">
            <a:prstTxWarp prst="textNoShape">
              <a:avLst/>
            </a:prstTxWarp>
          </a:bodyPr>
          <a:lstStyle/>
          <a:p>
            <a:pPr marL="488854" indent="-488854" algn="ctr" defTabSz="1301494">
              <a:spcBef>
                <a:spcPct val="20000"/>
              </a:spcBef>
              <a:buSzPct val="140000"/>
            </a:pPr>
            <a:endParaRPr lang="en-US" sz="2400" b="0">
              <a:solidFill>
                <a:srgbClr val="0D94D2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/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289647"/>
            <a:fld id="{73D7E00A-486F-4252-8B1D-E32645521F49}" type="datetime1">
              <a:rPr lang="mr-IN" sz="2400" b="0" smtClean="0">
                <a:solidFill>
                  <a:srgbClr val="0D94D2"/>
                </a:solidFill>
                <a:latin typeface="Calibri" pitchFamily="34" charset="0"/>
                <a:ea typeface="MS PGothic" pitchFamily="34" charset="-128"/>
              </a:rPr>
              <a:pPr defTabSz="289647"/>
              <a:t>27-10-2018</a:t>
            </a:fld>
            <a:endParaRPr lang="mr-IN" sz="2400" b="0" dirty="0">
              <a:solidFill>
                <a:srgbClr val="0D94D2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289647"/>
            <a:endParaRPr lang="en-US" sz="2400" b="0" dirty="0">
              <a:solidFill>
                <a:srgbClr val="0D94D2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289647"/>
            <a:fld id="{4FAB73BC-B049-4115-A692-8D63A059BFB8}" type="slidenum">
              <a:rPr lang="uk-UA" sz="2400" b="0" smtClean="0">
                <a:solidFill>
                  <a:srgbClr val="0D94D2"/>
                </a:solidFill>
                <a:latin typeface="Calibri" pitchFamily="34" charset="0"/>
                <a:ea typeface="MS PGothic" pitchFamily="34" charset="-128"/>
              </a:rPr>
              <a:pPr defTabSz="289647"/>
              <a:t>‹#›</a:t>
            </a:fld>
            <a:endParaRPr lang="uk-UA" sz="2400" b="0" dirty="0">
              <a:solidFill>
                <a:srgbClr val="0D94D2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28" y="197004"/>
            <a:ext cx="11089217" cy="609600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0" y="-5943"/>
            <a:ext cx="12191999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/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0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/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-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12483" y="1426872"/>
            <a:ext cx="12204483" cy="3070517"/>
            <a:chOff x="-12482" y="1426872"/>
            <a:chExt cx="12204482" cy="3070517"/>
          </a:xfrm>
        </p:grpSpPr>
        <p:pic>
          <p:nvPicPr>
            <p:cNvPr id="14" name="Picture 13" descr="FAN9016905.JP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9711" y="1466071"/>
              <a:ext cx="4102289" cy="2734859"/>
            </a:xfrm>
            <a:prstGeom prst="rect">
              <a:avLst/>
            </a:prstGeom>
          </p:spPr>
        </p:pic>
        <p:sp>
          <p:nvSpPr>
            <p:cNvPr id="19" name="Parallelogram 22"/>
            <p:cNvSpPr/>
            <p:nvPr userDrawn="1"/>
          </p:nvSpPr>
          <p:spPr bwMode="auto">
            <a:xfrm>
              <a:off x="3039403" y="1426872"/>
              <a:ext cx="6234000" cy="2853743"/>
            </a:xfrm>
            <a:custGeom>
              <a:avLst/>
              <a:gdLst>
                <a:gd name="connsiteX0" fmla="*/ 0 w 7305563"/>
                <a:gd name="connsiteY0" fmla="*/ 2853743 h 2853743"/>
                <a:gd name="connsiteX1" fmla="*/ 934344 w 7305563"/>
                <a:gd name="connsiteY1" fmla="*/ 0 h 2853743"/>
                <a:gd name="connsiteX2" fmla="*/ 7305563 w 7305563"/>
                <a:gd name="connsiteY2" fmla="*/ 0 h 2853743"/>
                <a:gd name="connsiteX3" fmla="*/ 6371219 w 7305563"/>
                <a:gd name="connsiteY3" fmla="*/ 2853743 h 2853743"/>
                <a:gd name="connsiteX4" fmla="*/ 0 w 7305563"/>
                <a:gd name="connsiteY4" fmla="*/ 2853743 h 2853743"/>
                <a:gd name="connsiteX0" fmla="*/ 137219 w 6371219"/>
                <a:gd name="connsiteY0" fmla="*/ 2853743 h 2853743"/>
                <a:gd name="connsiteX1" fmla="*/ 0 w 6371219"/>
                <a:gd name="connsiteY1" fmla="*/ 0 h 2853743"/>
                <a:gd name="connsiteX2" fmla="*/ 6371219 w 6371219"/>
                <a:gd name="connsiteY2" fmla="*/ 0 h 2853743"/>
                <a:gd name="connsiteX3" fmla="*/ 5436875 w 6371219"/>
                <a:gd name="connsiteY3" fmla="*/ 2853743 h 2853743"/>
                <a:gd name="connsiteX4" fmla="*/ 137219 w 6371219"/>
                <a:gd name="connsiteY4" fmla="*/ 2853743 h 2853743"/>
                <a:gd name="connsiteX0" fmla="*/ 0 w 6234000"/>
                <a:gd name="connsiteY0" fmla="*/ 2853743 h 2853743"/>
                <a:gd name="connsiteX1" fmla="*/ 3275 w 6234000"/>
                <a:gd name="connsiteY1" fmla="*/ 0 h 2853743"/>
                <a:gd name="connsiteX2" fmla="*/ 6234000 w 6234000"/>
                <a:gd name="connsiteY2" fmla="*/ 0 h 2853743"/>
                <a:gd name="connsiteX3" fmla="*/ 5299656 w 6234000"/>
                <a:gd name="connsiteY3" fmla="*/ 2853743 h 2853743"/>
                <a:gd name="connsiteX4" fmla="*/ 0 w 6234000"/>
                <a:gd name="connsiteY4" fmla="*/ 2853743 h 285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4000" h="2853743">
                  <a:moveTo>
                    <a:pt x="0" y="2853743"/>
                  </a:moveTo>
                  <a:cubicBezTo>
                    <a:pt x="1092" y="1902495"/>
                    <a:pt x="2183" y="951248"/>
                    <a:pt x="3275" y="0"/>
                  </a:cubicBezTo>
                  <a:lnTo>
                    <a:pt x="6234000" y="0"/>
                  </a:lnTo>
                  <a:lnTo>
                    <a:pt x="5299656" y="2853743"/>
                  </a:lnTo>
                  <a:lnTo>
                    <a:pt x="0" y="2853743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42" indent="-366642" algn="ctr" defTabSz="976121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0" name="Parallelogram 21"/>
            <p:cNvSpPr/>
            <p:nvPr userDrawn="1"/>
          </p:nvSpPr>
          <p:spPr bwMode="auto">
            <a:xfrm>
              <a:off x="-12482" y="1469926"/>
              <a:ext cx="9105682" cy="2724249"/>
            </a:xfrm>
            <a:custGeom>
              <a:avLst/>
              <a:gdLst>
                <a:gd name="connsiteX0" fmla="*/ 0 w 6974060"/>
                <a:gd name="connsiteY0" fmla="*/ 2724249 h 2724249"/>
                <a:gd name="connsiteX1" fmla="*/ 891946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974060"/>
                <a:gd name="connsiteY0" fmla="*/ 2724249 h 2724249"/>
                <a:gd name="connsiteX1" fmla="*/ 922902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052516"/>
                <a:gd name="connsiteY0" fmla="*/ 2724249 h 2724249"/>
                <a:gd name="connsiteX1" fmla="*/ 1358 w 6052516"/>
                <a:gd name="connsiteY1" fmla="*/ 0 h 2724249"/>
                <a:gd name="connsiteX2" fmla="*/ 6052516 w 6052516"/>
                <a:gd name="connsiteY2" fmla="*/ 0 h 2724249"/>
                <a:gd name="connsiteX3" fmla="*/ 5160570 w 6052516"/>
                <a:gd name="connsiteY3" fmla="*/ 2724249 h 2724249"/>
                <a:gd name="connsiteX4" fmla="*/ 0 w 6052516"/>
                <a:gd name="connsiteY4" fmla="*/ 2724249 h 2724249"/>
                <a:gd name="connsiteX0" fmla="*/ 3051808 w 9104324"/>
                <a:gd name="connsiteY0" fmla="*/ 2724249 h 2724249"/>
                <a:gd name="connsiteX1" fmla="*/ 0 w 9104324"/>
                <a:gd name="connsiteY1" fmla="*/ 0 h 2724249"/>
                <a:gd name="connsiteX2" fmla="*/ 9104324 w 9104324"/>
                <a:gd name="connsiteY2" fmla="*/ 0 h 2724249"/>
                <a:gd name="connsiteX3" fmla="*/ 8212378 w 9104324"/>
                <a:gd name="connsiteY3" fmla="*/ 2724249 h 2724249"/>
                <a:gd name="connsiteX4" fmla="*/ 3051808 w 9104324"/>
                <a:gd name="connsiteY4" fmla="*/ 2724249 h 2724249"/>
                <a:gd name="connsiteX0" fmla="*/ 0 w 9105682"/>
                <a:gd name="connsiteY0" fmla="*/ 2724249 h 2724249"/>
                <a:gd name="connsiteX1" fmla="*/ 1358 w 9105682"/>
                <a:gd name="connsiteY1" fmla="*/ 0 h 2724249"/>
                <a:gd name="connsiteX2" fmla="*/ 9105682 w 9105682"/>
                <a:gd name="connsiteY2" fmla="*/ 0 h 2724249"/>
                <a:gd name="connsiteX3" fmla="*/ 8213736 w 9105682"/>
                <a:gd name="connsiteY3" fmla="*/ 2724249 h 2724249"/>
                <a:gd name="connsiteX4" fmla="*/ 0 w 9105682"/>
                <a:gd name="connsiteY4" fmla="*/ 2724249 h 2724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5682" h="2724249">
                  <a:moveTo>
                    <a:pt x="0" y="2724249"/>
                  </a:moveTo>
                  <a:cubicBezTo>
                    <a:pt x="453" y="1816166"/>
                    <a:pt x="905" y="908083"/>
                    <a:pt x="1358" y="0"/>
                  </a:cubicBezTo>
                  <a:lnTo>
                    <a:pt x="9105682" y="0"/>
                  </a:lnTo>
                  <a:lnTo>
                    <a:pt x="8213736" y="2724249"/>
                  </a:lnTo>
                  <a:lnTo>
                    <a:pt x="0" y="2724249"/>
                  </a:lnTo>
                  <a:close/>
                </a:path>
              </a:pathLst>
            </a:custGeom>
            <a:solidFill>
              <a:srgbClr val="0D94D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42" indent="-366642" algn="ctr" defTabSz="976121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1" name="Parallelogram 24"/>
            <p:cNvSpPr/>
            <p:nvPr userDrawn="1"/>
          </p:nvSpPr>
          <p:spPr bwMode="auto">
            <a:xfrm>
              <a:off x="-6941" y="3808793"/>
              <a:ext cx="7624560" cy="688596"/>
            </a:xfrm>
            <a:custGeom>
              <a:avLst/>
              <a:gdLst>
                <a:gd name="connsiteX0" fmla="*/ 0 w 4800600"/>
                <a:gd name="connsiteY0" fmla="*/ 688596 h 688596"/>
                <a:gd name="connsiteX1" fmla="*/ 225453 w 4800600"/>
                <a:gd name="connsiteY1" fmla="*/ 0 h 688596"/>
                <a:gd name="connsiteX2" fmla="*/ 4800600 w 4800600"/>
                <a:gd name="connsiteY2" fmla="*/ 0 h 688596"/>
                <a:gd name="connsiteX3" fmla="*/ 4575147 w 4800600"/>
                <a:gd name="connsiteY3" fmla="*/ 688596 h 688596"/>
                <a:gd name="connsiteX4" fmla="*/ 0 w 4800600"/>
                <a:gd name="connsiteY4" fmla="*/ 688596 h 688596"/>
                <a:gd name="connsiteX0" fmla="*/ 0 w 4583906"/>
                <a:gd name="connsiteY0" fmla="*/ 688596 h 688596"/>
                <a:gd name="connsiteX1" fmla="*/ 8759 w 4583906"/>
                <a:gd name="connsiteY1" fmla="*/ 0 h 688596"/>
                <a:gd name="connsiteX2" fmla="*/ 4583906 w 4583906"/>
                <a:gd name="connsiteY2" fmla="*/ 0 h 688596"/>
                <a:gd name="connsiteX3" fmla="*/ 4358453 w 4583906"/>
                <a:gd name="connsiteY3" fmla="*/ 688596 h 688596"/>
                <a:gd name="connsiteX4" fmla="*/ 0 w 4583906"/>
                <a:gd name="connsiteY4" fmla="*/ 688596 h 688596"/>
                <a:gd name="connsiteX0" fmla="*/ 0 w 4579143"/>
                <a:gd name="connsiteY0" fmla="*/ 688596 h 688596"/>
                <a:gd name="connsiteX1" fmla="*/ 3996 w 4579143"/>
                <a:gd name="connsiteY1" fmla="*/ 0 h 688596"/>
                <a:gd name="connsiteX2" fmla="*/ 4579143 w 4579143"/>
                <a:gd name="connsiteY2" fmla="*/ 0 h 688596"/>
                <a:gd name="connsiteX3" fmla="*/ 4353690 w 4579143"/>
                <a:gd name="connsiteY3" fmla="*/ 688596 h 688596"/>
                <a:gd name="connsiteX4" fmla="*/ 0 w 4579143"/>
                <a:gd name="connsiteY4" fmla="*/ 688596 h 688596"/>
                <a:gd name="connsiteX0" fmla="*/ 3041421 w 7620564"/>
                <a:gd name="connsiteY0" fmla="*/ 688596 h 688596"/>
                <a:gd name="connsiteX1" fmla="*/ 0 w 7620564"/>
                <a:gd name="connsiteY1" fmla="*/ 0 h 688596"/>
                <a:gd name="connsiteX2" fmla="*/ 7620564 w 7620564"/>
                <a:gd name="connsiteY2" fmla="*/ 0 h 688596"/>
                <a:gd name="connsiteX3" fmla="*/ 7395111 w 7620564"/>
                <a:gd name="connsiteY3" fmla="*/ 688596 h 688596"/>
                <a:gd name="connsiteX4" fmla="*/ 3041421 w 7620564"/>
                <a:gd name="connsiteY4" fmla="*/ 688596 h 688596"/>
                <a:gd name="connsiteX0" fmla="*/ 0 w 7624560"/>
                <a:gd name="connsiteY0" fmla="*/ 688596 h 688596"/>
                <a:gd name="connsiteX1" fmla="*/ 3996 w 7624560"/>
                <a:gd name="connsiteY1" fmla="*/ 0 h 688596"/>
                <a:gd name="connsiteX2" fmla="*/ 7624560 w 7624560"/>
                <a:gd name="connsiteY2" fmla="*/ 0 h 688596"/>
                <a:gd name="connsiteX3" fmla="*/ 7399107 w 7624560"/>
                <a:gd name="connsiteY3" fmla="*/ 688596 h 688596"/>
                <a:gd name="connsiteX4" fmla="*/ 0 w 7624560"/>
                <a:gd name="connsiteY4" fmla="*/ 688596 h 6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560" h="688596">
                  <a:moveTo>
                    <a:pt x="0" y="688596"/>
                  </a:moveTo>
                  <a:lnTo>
                    <a:pt x="3996" y="0"/>
                  </a:lnTo>
                  <a:lnTo>
                    <a:pt x="7624560" y="0"/>
                  </a:lnTo>
                  <a:lnTo>
                    <a:pt x="7399107" y="688596"/>
                  </a:lnTo>
                  <a:lnTo>
                    <a:pt x="0" y="688596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42" indent="-366642" algn="ctr" defTabSz="976121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</p:grpSp>
      <p:sp>
        <p:nvSpPr>
          <p:cNvPr id="6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7123" y="4943095"/>
            <a:ext cx="5681132" cy="417164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2267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" name="Text Placeholder 13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07123" y="5369625"/>
            <a:ext cx="5020732" cy="253865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600" i="1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8" name="Text Placeholder 1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07130" y="6335901"/>
            <a:ext cx="2888249" cy="285471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467" i="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fld id="{B584F102-AF6B-4EC2-9F2D-C2961294974C}" type="datetime4">
              <a:rPr lang="en-US" smtClean="0"/>
              <a:t>June 25, 2017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 userDrawn="1">
            <p:ph type="title"/>
          </p:nvPr>
        </p:nvSpPr>
        <p:spPr>
          <a:xfrm>
            <a:off x="414867" y="1481753"/>
            <a:ext cx="6783521" cy="232062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14871" y="3810230"/>
            <a:ext cx="6433988" cy="687169"/>
          </a:xfrm>
          <a:prstGeom prst="rect">
            <a:avLst/>
          </a:prstGeom>
        </p:spPr>
        <p:txBody>
          <a:bodyPr lIns="91434" tIns="45717" rIns="91434" bIns="45717" anchor="ctr"/>
          <a:lstStyle>
            <a:lvl1pPr marL="0" indent="0">
              <a:buNone/>
              <a:defRPr sz="2267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1593" y="5887151"/>
            <a:ext cx="2736239" cy="672156"/>
          </a:xfrm>
          <a:prstGeom prst="rect">
            <a:avLst/>
          </a:prstGeom>
          <a:noFill/>
          <a:ln>
            <a:noFill/>
          </a:ln>
        </p:spPr>
      </p:pic>
    </p:spTree>
    <p:extLst/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1" y="-5943"/>
            <a:ext cx="12191999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/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1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/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20955" y="1280160"/>
            <a:ext cx="4786055" cy="823912"/>
          </a:xfrm>
          <a:prstGeom prst="rect">
            <a:avLst/>
          </a:prstGeom>
        </p:spPr>
        <p:txBody>
          <a:bodyPr lIns="91434" tIns="45717" rIns="91434" bIns="45717" anchor="t" anchorCtr="0">
            <a:noAutofit/>
          </a:bodyPr>
          <a:lstStyle>
            <a:lvl1pPr marL="0" indent="0">
              <a:buNone/>
              <a:defRPr sz="28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66492" y="1280160"/>
            <a:ext cx="5320139" cy="823912"/>
          </a:xfrm>
          <a:prstGeom prst="rect">
            <a:avLst/>
          </a:prstGeom>
        </p:spPr>
        <p:txBody>
          <a:bodyPr lIns="91434" tIns="45717" rIns="91434" bIns="45717" anchor="t" anchorCtr="0">
            <a:noAutofit/>
          </a:bodyPr>
          <a:lstStyle>
            <a:lvl1pPr marL="0" indent="0">
              <a:buNone/>
              <a:defRPr sz="28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775" y="2194571"/>
            <a:ext cx="4787535" cy="3883511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5664201" y="2194571"/>
            <a:ext cx="5296243" cy="3883511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im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20525" y="1280160"/>
            <a:ext cx="5255683" cy="2332616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089411" y="1279531"/>
            <a:ext cx="4883399" cy="477202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525" y="3718935"/>
            <a:ext cx="5255683" cy="2332616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1" y="-5941"/>
            <a:ext cx="12191999" cy="6903720"/>
            <a:chOff x="1" y="2699"/>
            <a:chExt cx="12191999" cy="6855302"/>
          </a:xfrm>
        </p:grpSpPr>
        <p:pic>
          <p:nvPicPr>
            <p:cNvPr id="25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997" b="970"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14" r="996" b="970"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0000" b="0" cap="none" spc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”</a:t>
            </a:r>
            <a:endParaRPr lang="en-US" sz="20000" b="0" cap="none" spc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ea typeface="ＭＳ Ｐゴシック" charset="0"/>
              <a:cs typeface="Franklin Gothic Book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3433" y="947415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/>
          <a:lstStyle/>
          <a:p>
            <a:pPr>
              <a:defRPr/>
            </a:pPr>
            <a:r>
              <a:rPr lang="en-US" sz="20000" b="0" cap="none" spc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“</a:t>
            </a:r>
            <a:endParaRPr lang="en-US" sz="20000" b="0" cap="none" spc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ea typeface="ＭＳ Ｐゴシック" charset="0"/>
              <a:cs typeface="Franklin Gothic Book"/>
            </a:endParaRP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25" y="4419881"/>
            <a:ext cx="4692257" cy="29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85" y="5080517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00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Organization here</a:t>
            </a:r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29" y="4774552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00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Title here</a:t>
            </a:r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05"/>
            <a:ext cx="7841402" cy="18716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Put your quote in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561332" y="6474369"/>
            <a:ext cx="420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9B9A8E6-500A-494F-8511-CB834C088D51}" type="slidenum">
              <a:rPr lang="en-US" sz="120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‹#›</a:t>
            </a:fld>
            <a:endParaRPr lang="en-US" sz="1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117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Quota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11" y="-5941"/>
            <a:ext cx="12191999" cy="6903720"/>
            <a:chOff x="1" y="2699"/>
            <a:chExt cx="12191999" cy="6855302"/>
          </a:xfrm>
        </p:grpSpPr>
        <p:pic>
          <p:nvPicPr>
            <p:cNvPr id="25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6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 lIns="91434" tIns="45717" rIns="91434" bIns="45717">
            <a:noAutofit/>
          </a:bodyPr>
          <a:lstStyle>
            <a:lvl1pPr marL="0" indent="0" algn="r">
              <a:buNone/>
              <a:defRPr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96" y="5080519"/>
            <a:ext cx="4692257" cy="297748"/>
          </a:xfrm>
          <a:prstGeom prst="rect">
            <a:avLst/>
          </a:prstGeom>
        </p:spPr>
        <p:txBody>
          <a:bodyPr lIns="91434" tIns="45717" rIns="91434" bIns="45717"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Organization here</a:t>
            </a:r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40" y="4774555"/>
            <a:ext cx="4692257" cy="297748"/>
          </a:xfrm>
          <a:prstGeom prst="rect">
            <a:avLst/>
          </a:prstGeom>
        </p:spPr>
        <p:txBody>
          <a:bodyPr lIns="91434" tIns="45717" rIns="91434" bIns="45717"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Title here</a:t>
            </a:r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15"/>
            <a:ext cx="7841403" cy="1871663"/>
          </a:xfrm>
          <a:prstGeom prst="rect">
            <a:avLst/>
          </a:prstGeom>
        </p:spPr>
        <p:txBody>
          <a:bodyPr lIns="91434" tIns="45717" rIns="91434" bIns="45717"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Put your quote in here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653053"/>
            <a:ext cx="11540312" cy="297644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>
              <a:defRPr/>
            </a:pPr>
            <a:r>
              <a:rPr lang="en-US" sz="667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t>BRNDEXP 2.1 0714     © 2014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561335" y="6474379"/>
            <a:ext cx="420460" cy="276997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/>
            <a:fld id="{39B9A8E6-500A-494F-8511-CB834C088D51}" type="slidenum">
              <a:rPr lang="en-US" sz="1200" smtClean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pPr defTabSz="1218960"/>
              <a:t>‹#›</a:t>
            </a:fld>
            <a:endParaRPr lang="en-US" sz="1200" dirty="0">
              <a:solidFill>
                <a:srgbClr val="7BC143">
                  <a:lumMod val="40000"/>
                  <a:lumOff val="60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Quot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0" y="4343401"/>
            <a:ext cx="7012517" cy="2087563"/>
            <a:chOff x="-422728" y="4800600"/>
            <a:chExt cx="5805606" cy="1695965"/>
          </a:xfrm>
        </p:grpSpPr>
        <p:pic>
          <p:nvPicPr>
            <p:cNvPr id="4" name="Picture 15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2728" y="480060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6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32" y="480199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 lIns="91434" tIns="45717" rIns="91434" bIns="45717">
            <a:noAutofit/>
          </a:bodyPr>
          <a:lstStyle>
            <a:lvl1pPr marL="0" indent="0" algn="r">
              <a:buNone/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96" y="5080519"/>
            <a:ext cx="4692257" cy="297748"/>
          </a:xfrm>
          <a:prstGeom prst="rect">
            <a:avLst/>
          </a:prstGeom>
        </p:spPr>
        <p:txBody>
          <a:bodyPr lIns="91434" tIns="45717" rIns="91434" bIns="45717"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Organization here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40" y="4774555"/>
            <a:ext cx="4692257" cy="297748"/>
          </a:xfrm>
          <a:prstGeom prst="rect">
            <a:avLst/>
          </a:prstGeom>
        </p:spPr>
        <p:txBody>
          <a:bodyPr lIns="91434" tIns="45717" rIns="91434" bIns="45717"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Title here</a:t>
            </a:r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15"/>
            <a:ext cx="7841403" cy="1871663"/>
          </a:xfrm>
          <a:prstGeom prst="rect">
            <a:avLst/>
          </a:prstGeom>
        </p:spPr>
        <p:txBody>
          <a:bodyPr lIns="91434" tIns="45717" rIns="91434" bIns="45717"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Put your quote in here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0" y="6605748"/>
            <a:ext cx="11540312" cy="194988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>
              <a:defRPr/>
            </a:pPr>
            <a:r>
              <a:rPr lang="en-US" sz="667" b="0" dirty="0">
                <a:solidFill>
                  <a:srgbClr val="393D41"/>
                </a:solidFill>
                <a:latin typeface="Arial"/>
              </a:rPr>
              <a:t>©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1335" y="6474379"/>
            <a:ext cx="420460" cy="276997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/>
            <a:fld id="{39B9A8E6-500A-494F-8511-CB834C088D51}" type="slidenum">
              <a:rPr lang="en-US" sz="1200" smtClean="0">
                <a:solidFill>
                  <a:srgbClr val="FFFFFF">
                    <a:lumMod val="75000"/>
                  </a:srgbClr>
                </a:solidFill>
                <a:latin typeface="Arial"/>
              </a:rPr>
              <a:pPr defTabSz="1218960"/>
              <a:t>‹#›</a:t>
            </a:fld>
            <a:endParaRPr lang="en-US" sz="1200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verview WS -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7" y="471584"/>
            <a:ext cx="10058401" cy="78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12560" y="606859"/>
            <a:ext cx="10090440" cy="491360"/>
          </a:xfrm>
          <a:prstGeom prst="rect">
            <a:avLst/>
          </a:prstGeom>
        </p:spPr>
        <p:txBody>
          <a:bodyPr vert="horz" lIns="217979" tIns="0" rIns="0" bIns="0" anchor="ctr" anchorCtr="0"/>
          <a:lstStyle>
            <a:lvl1pPr marL="0" indent="0">
              <a:buNone/>
              <a:defRPr sz="44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0" marR="0" lvl="0" indent="0" defTabSz="12189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</a:rPr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" y="6608023"/>
            <a:ext cx="12192001" cy="369316"/>
          </a:xfrm>
          <a:prstGeom prst="rect">
            <a:avLst/>
          </a:prstGeom>
        </p:spPr>
        <p:txBody>
          <a:bodyPr wrap="square" lIns="121904" tIns="60952" rIns="121904" bIns="60952">
            <a:spAutoFit/>
          </a:bodyPr>
          <a:lstStyle/>
          <a:p>
            <a:pPr defTabSz="287811"/>
            <a: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  <a:t>© Cerner Corporation. All rights reserved. This document contains Cerner confidential and/or proprietary information belonging to Cerner Corporation</a:t>
            </a:r>
            <a:b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</a:br>
            <a: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  <a:t>    and/or its related affiliates which may not be reproduced or transmitted in any form or by any means without the express written consent .</a:t>
            </a:r>
          </a:p>
        </p:txBody>
      </p:sp>
      <p:sp>
        <p:nvSpPr>
          <p:cNvPr id="8" name="Rectangle 66"/>
          <p:cNvSpPr>
            <a:spLocks noGrp="1" noChangeArrowheads="1"/>
          </p:cNvSpPr>
          <p:nvPr userDrawn="1"/>
        </p:nvSpPr>
        <p:spPr bwMode="auto">
          <a:xfrm>
            <a:off x="11588350" y="6605315"/>
            <a:ext cx="49891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4" tIns="60952" rIns="121904" bIns="60952"/>
          <a:lstStyle/>
          <a:p>
            <a:pPr algn="r" defTabSz="287811" eaLnBrk="0" hangingPunct="0"/>
            <a:fld id="{ED89AE07-C97F-44A6-A614-2F99B440138C}" type="slidenum">
              <a:rPr lang="en-US" sz="1333" b="0">
                <a:solidFill>
                  <a:srgbClr val="6A737B"/>
                </a:solidFill>
                <a:latin typeface="Franklin Gothic Book"/>
                <a:ea typeface="ＭＳ Ｐゴシック" charset="0"/>
                <a:cs typeface="ＭＳ Ｐゴシック" charset="0"/>
              </a:rPr>
              <a:pPr algn="r" defTabSz="287811" eaLnBrk="0" hangingPunct="0"/>
              <a:t>‹#›</a:t>
            </a:fld>
            <a:endParaRPr lang="en-US" sz="1333" b="0" dirty="0">
              <a:solidFill>
                <a:srgbClr val="6A737B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</p:spTree>
    <p:extLst/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0" y="-5943"/>
            <a:ext cx="12191999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/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0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/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-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12483" y="1426872"/>
            <a:ext cx="12204483" cy="3070517"/>
            <a:chOff x="-12482" y="1426872"/>
            <a:chExt cx="12204482" cy="3070517"/>
          </a:xfrm>
        </p:grpSpPr>
        <p:pic>
          <p:nvPicPr>
            <p:cNvPr id="14" name="Picture 13" descr="FAN9016905.JP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9711" y="1466071"/>
              <a:ext cx="4102289" cy="2734859"/>
            </a:xfrm>
            <a:prstGeom prst="rect">
              <a:avLst/>
            </a:prstGeom>
          </p:spPr>
        </p:pic>
        <p:sp>
          <p:nvSpPr>
            <p:cNvPr id="19" name="Parallelogram 22"/>
            <p:cNvSpPr/>
            <p:nvPr userDrawn="1"/>
          </p:nvSpPr>
          <p:spPr bwMode="auto">
            <a:xfrm>
              <a:off x="3039403" y="1426872"/>
              <a:ext cx="6234000" cy="2853743"/>
            </a:xfrm>
            <a:custGeom>
              <a:avLst/>
              <a:gdLst>
                <a:gd name="connsiteX0" fmla="*/ 0 w 7305563"/>
                <a:gd name="connsiteY0" fmla="*/ 2853743 h 2853743"/>
                <a:gd name="connsiteX1" fmla="*/ 934344 w 7305563"/>
                <a:gd name="connsiteY1" fmla="*/ 0 h 2853743"/>
                <a:gd name="connsiteX2" fmla="*/ 7305563 w 7305563"/>
                <a:gd name="connsiteY2" fmla="*/ 0 h 2853743"/>
                <a:gd name="connsiteX3" fmla="*/ 6371219 w 7305563"/>
                <a:gd name="connsiteY3" fmla="*/ 2853743 h 2853743"/>
                <a:gd name="connsiteX4" fmla="*/ 0 w 7305563"/>
                <a:gd name="connsiteY4" fmla="*/ 2853743 h 2853743"/>
                <a:gd name="connsiteX0" fmla="*/ 137219 w 6371219"/>
                <a:gd name="connsiteY0" fmla="*/ 2853743 h 2853743"/>
                <a:gd name="connsiteX1" fmla="*/ 0 w 6371219"/>
                <a:gd name="connsiteY1" fmla="*/ 0 h 2853743"/>
                <a:gd name="connsiteX2" fmla="*/ 6371219 w 6371219"/>
                <a:gd name="connsiteY2" fmla="*/ 0 h 2853743"/>
                <a:gd name="connsiteX3" fmla="*/ 5436875 w 6371219"/>
                <a:gd name="connsiteY3" fmla="*/ 2853743 h 2853743"/>
                <a:gd name="connsiteX4" fmla="*/ 137219 w 6371219"/>
                <a:gd name="connsiteY4" fmla="*/ 2853743 h 2853743"/>
                <a:gd name="connsiteX0" fmla="*/ 0 w 6234000"/>
                <a:gd name="connsiteY0" fmla="*/ 2853743 h 2853743"/>
                <a:gd name="connsiteX1" fmla="*/ 3275 w 6234000"/>
                <a:gd name="connsiteY1" fmla="*/ 0 h 2853743"/>
                <a:gd name="connsiteX2" fmla="*/ 6234000 w 6234000"/>
                <a:gd name="connsiteY2" fmla="*/ 0 h 2853743"/>
                <a:gd name="connsiteX3" fmla="*/ 5299656 w 6234000"/>
                <a:gd name="connsiteY3" fmla="*/ 2853743 h 2853743"/>
                <a:gd name="connsiteX4" fmla="*/ 0 w 6234000"/>
                <a:gd name="connsiteY4" fmla="*/ 2853743 h 285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4000" h="2853743">
                  <a:moveTo>
                    <a:pt x="0" y="2853743"/>
                  </a:moveTo>
                  <a:cubicBezTo>
                    <a:pt x="1092" y="1902495"/>
                    <a:pt x="2183" y="951248"/>
                    <a:pt x="3275" y="0"/>
                  </a:cubicBezTo>
                  <a:lnTo>
                    <a:pt x="6234000" y="0"/>
                  </a:lnTo>
                  <a:lnTo>
                    <a:pt x="5299656" y="2853743"/>
                  </a:lnTo>
                  <a:lnTo>
                    <a:pt x="0" y="2853743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42" indent="-366642" algn="ctr" defTabSz="976121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0" name="Parallelogram 21"/>
            <p:cNvSpPr/>
            <p:nvPr userDrawn="1"/>
          </p:nvSpPr>
          <p:spPr bwMode="auto">
            <a:xfrm>
              <a:off x="-12482" y="1469926"/>
              <a:ext cx="9105682" cy="2724249"/>
            </a:xfrm>
            <a:custGeom>
              <a:avLst/>
              <a:gdLst>
                <a:gd name="connsiteX0" fmla="*/ 0 w 6974060"/>
                <a:gd name="connsiteY0" fmla="*/ 2724249 h 2724249"/>
                <a:gd name="connsiteX1" fmla="*/ 891946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974060"/>
                <a:gd name="connsiteY0" fmla="*/ 2724249 h 2724249"/>
                <a:gd name="connsiteX1" fmla="*/ 922902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052516"/>
                <a:gd name="connsiteY0" fmla="*/ 2724249 h 2724249"/>
                <a:gd name="connsiteX1" fmla="*/ 1358 w 6052516"/>
                <a:gd name="connsiteY1" fmla="*/ 0 h 2724249"/>
                <a:gd name="connsiteX2" fmla="*/ 6052516 w 6052516"/>
                <a:gd name="connsiteY2" fmla="*/ 0 h 2724249"/>
                <a:gd name="connsiteX3" fmla="*/ 5160570 w 6052516"/>
                <a:gd name="connsiteY3" fmla="*/ 2724249 h 2724249"/>
                <a:gd name="connsiteX4" fmla="*/ 0 w 6052516"/>
                <a:gd name="connsiteY4" fmla="*/ 2724249 h 2724249"/>
                <a:gd name="connsiteX0" fmla="*/ 3051808 w 9104324"/>
                <a:gd name="connsiteY0" fmla="*/ 2724249 h 2724249"/>
                <a:gd name="connsiteX1" fmla="*/ 0 w 9104324"/>
                <a:gd name="connsiteY1" fmla="*/ 0 h 2724249"/>
                <a:gd name="connsiteX2" fmla="*/ 9104324 w 9104324"/>
                <a:gd name="connsiteY2" fmla="*/ 0 h 2724249"/>
                <a:gd name="connsiteX3" fmla="*/ 8212378 w 9104324"/>
                <a:gd name="connsiteY3" fmla="*/ 2724249 h 2724249"/>
                <a:gd name="connsiteX4" fmla="*/ 3051808 w 9104324"/>
                <a:gd name="connsiteY4" fmla="*/ 2724249 h 2724249"/>
                <a:gd name="connsiteX0" fmla="*/ 0 w 9105682"/>
                <a:gd name="connsiteY0" fmla="*/ 2724249 h 2724249"/>
                <a:gd name="connsiteX1" fmla="*/ 1358 w 9105682"/>
                <a:gd name="connsiteY1" fmla="*/ 0 h 2724249"/>
                <a:gd name="connsiteX2" fmla="*/ 9105682 w 9105682"/>
                <a:gd name="connsiteY2" fmla="*/ 0 h 2724249"/>
                <a:gd name="connsiteX3" fmla="*/ 8213736 w 9105682"/>
                <a:gd name="connsiteY3" fmla="*/ 2724249 h 2724249"/>
                <a:gd name="connsiteX4" fmla="*/ 0 w 9105682"/>
                <a:gd name="connsiteY4" fmla="*/ 2724249 h 2724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5682" h="2724249">
                  <a:moveTo>
                    <a:pt x="0" y="2724249"/>
                  </a:moveTo>
                  <a:cubicBezTo>
                    <a:pt x="453" y="1816166"/>
                    <a:pt x="905" y="908083"/>
                    <a:pt x="1358" y="0"/>
                  </a:cubicBezTo>
                  <a:lnTo>
                    <a:pt x="9105682" y="0"/>
                  </a:lnTo>
                  <a:lnTo>
                    <a:pt x="8213736" y="2724249"/>
                  </a:lnTo>
                  <a:lnTo>
                    <a:pt x="0" y="2724249"/>
                  </a:lnTo>
                  <a:close/>
                </a:path>
              </a:pathLst>
            </a:custGeom>
            <a:solidFill>
              <a:srgbClr val="0D94D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42" indent="-366642" algn="ctr" defTabSz="976121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1" name="Parallelogram 24"/>
            <p:cNvSpPr/>
            <p:nvPr userDrawn="1"/>
          </p:nvSpPr>
          <p:spPr bwMode="auto">
            <a:xfrm>
              <a:off x="-6941" y="3808793"/>
              <a:ext cx="7624560" cy="688596"/>
            </a:xfrm>
            <a:custGeom>
              <a:avLst/>
              <a:gdLst>
                <a:gd name="connsiteX0" fmla="*/ 0 w 4800600"/>
                <a:gd name="connsiteY0" fmla="*/ 688596 h 688596"/>
                <a:gd name="connsiteX1" fmla="*/ 225453 w 4800600"/>
                <a:gd name="connsiteY1" fmla="*/ 0 h 688596"/>
                <a:gd name="connsiteX2" fmla="*/ 4800600 w 4800600"/>
                <a:gd name="connsiteY2" fmla="*/ 0 h 688596"/>
                <a:gd name="connsiteX3" fmla="*/ 4575147 w 4800600"/>
                <a:gd name="connsiteY3" fmla="*/ 688596 h 688596"/>
                <a:gd name="connsiteX4" fmla="*/ 0 w 4800600"/>
                <a:gd name="connsiteY4" fmla="*/ 688596 h 688596"/>
                <a:gd name="connsiteX0" fmla="*/ 0 w 4583906"/>
                <a:gd name="connsiteY0" fmla="*/ 688596 h 688596"/>
                <a:gd name="connsiteX1" fmla="*/ 8759 w 4583906"/>
                <a:gd name="connsiteY1" fmla="*/ 0 h 688596"/>
                <a:gd name="connsiteX2" fmla="*/ 4583906 w 4583906"/>
                <a:gd name="connsiteY2" fmla="*/ 0 h 688596"/>
                <a:gd name="connsiteX3" fmla="*/ 4358453 w 4583906"/>
                <a:gd name="connsiteY3" fmla="*/ 688596 h 688596"/>
                <a:gd name="connsiteX4" fmla="*/ 0 w 4583906"/>
                <a:gd name="connsiteY4" fmla="*/ 688596 h 688596"/>
                <a:gd name="connsiteX0" fmla="*/ 0 w 4579143"/>
                <a:gd name="connsiteY0" fmla="*/ 688596 h 688596"/>
                <a:gd name="connsiteX1" fmla="*/ 3996 w 4579143"/>
                <a:gd name="connsiteY1" fmla="*/ 0 h 688596"/>
                <a:gd name="connsiteX2" fmla="*/ 4579143 w 4579143"/>
                <a:gd name="connsiteY2" fmla="*/ 0 h 688596"/>
                <a:gd name="connsiteX3" fmla="*/ 4353690 w 4579143"/>
                <a:gd name="connsiteY3" fmla="*/ 688596 h 688596"/>
                <a:gd name="connsiteX4" fmla="*/ 0 w 4579143"/>
                <a:gd name="connsiteY4" fmla="*/ 688596 h 688596"/>
                <a:gd name="connsiteX0" fmla="*/ 3041421 w 7620564"/>
                <a:gd name="connsiteY0" fmla="*/ 688596 h 688596"/>
                <a:gd name="connsiteX1" fmla="*/ 0 w 7620564"/>
                <a:gd name="connsiteY1" fmla="*/ 0 h 688596"/>
                <a:gd name="connsiteX2" fmla="*/ 7620564 w 7620564"/>
                <a:gd name="connsiteY2" fmla="*/ 0 h 688596"/>
                <a:gd name="connsiteX3" fmla="*/ 7395111 w 7620564"/>
                <a:gd name="connsiteY3" fmla="*/ 688596 h 688596"/>
                <a:gd name="connsiteX4" fmla="*/ 3041421 w 7620564"/>
                <a:gd name="connsiteY4" fmla="*/ 688596 h 688596"/>
                <a:gd name="connsiteX0" fmla="*/ 0 w 7624560"/>
                <a:gd name="connsiteY0" fmla="*/ 688596 h 688596"/>
                <a:gd name="connsiteX1" fmla="*/ 3996 w 7624560"/>
                <a:gd name="connsiteY1" fmla="*/ 0 h 688596"/>
                <a:gd name="connsiteX2" fmla="*/ 7624560 w 7624560"/>
                <a:gd name="connsiteY2" fmla="*/ 0 h 688596"/>
                <a:gd name="connsiteX3" fmla="*/ 7399107 w 7624560"/>
                <a:gd name="connsiteY3" fmla="*/ 688596 h 688596"/>
                <a:gd name="connsiteX4" fmla="*/ 0 w 7624560"/>
                <a:gd name="connsiteY4" fmla="*/ 688596 h 6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560" h="688596">
                  <a:moveTo>
                    <a:pt x="0" y="688596"/>
                  </a:moveTo>
                  <a:lnTo>
                    <a:pt x="3996" y="0"/>
                  </a:lnTo>
                  <a:lnTo>
                    <a:pt x="7624560" y="0"/>
                  </a:lnTo>
                  <a:lnTo>
                    <a:pt x="7399107" y="688596"/>
                  </a:lnTo>
                  <a:lnTo>
                    <a:pt x="0" y="688596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42" indent="-366642" algn="ctr" defTabSz="976121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</p:grpSp>
      <p:sp>
        <p:nvSpPr>
          <p:cNvPr id="6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7123" y="4943095"/>
            <a:ext cx="5681132" cy="417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67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" name="Text Placeholder 13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07123" y="5369625"/>
            <a:ext cx="5020732" cy="253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8" name="Text Placeholder 1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07130" y="6335901"/>
            <a:ext cx="2888249" cy="285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 i="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fld id="{B584F102-AF6B-4EC2-9F2D-C2961294974C}" type="datetime4">
              <a:rPr lang="en-US" smtClean="0"/>
              <a:t>June 25, 2017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 userDrawn="1">
            <p:ph type="title"/>
          </p:nvPr>
        </p:nvSpPr>
        <p:spPr>
          <a:xfrm>
            <a:off x="414867" y="1481753"/>
            <a:ext cx="6783521" cy="232062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14871" y="3810230"/>
            <a:ext cx="6433988" cy="68716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67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1593" y="5887151"/>
            <a:ext cx="2736239" cy="672156"/>
          </a:xfrm>
          <a:prstGeom prst="rect">
            <a:avLst/>
          </a:prstGeom>
          <a:noFill/>
          <a:ln>
            <a:noFill/>
          </a:ln>
        </p:spPr>
      </p:pic>
    </p:spTree>
    <p:extLst/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1" y="-5943"/>
            <a:ext cx="12191999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/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1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/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20955" y="1280160"/>
            <a:ext cx="4786055" cy="8239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66492" y="1280160"/>
            <a:ext cx="5320139" cy="8239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775" y="2194571"/>
            <a:ext cx="4787535" cy="388351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5664201" y="2194571"/>
            <a:ext cx="5296243" cy="388351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im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20525" y="1280160"/>
            <a:ext cx="5255683" cy="2332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089411" y="1279531"/>
            <a:ext cx="4883399" cy="47720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525" y="3718935"/>
            <a:ext cx="5255683" cy="2332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0" y="4343401"/>
            <a:ext cx="7012517" cy="2087563"/>
            <a:chOff x="-422728" y="4800600"/>
            <a:chExt cx="5805606" cy="1695965"/>
          </a:xfrm>
        </p:grpSpPr>
        <p:pic>
          <p:nvPicPr>
            <p:cNvPr id="4" name="Picture 15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2728" y="480060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6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32" y="480199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0000" b="0" cap="none" spc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”</a:t>
            </a:r>
            <a:endParaRPr lang="en-US" sz="20000" b="0" cap="none" spc="0" dirty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latin typeface="+mn-lt"/>
              <a:ea typeface="ＭＳ Ｐゴシック" charset="0"/>
              <a:cs typeface="Franklin Gothic Book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3433" y="947415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/>
          <a:lstStyle/>
          <a:p>
            <a:pPr>
              <a:defRPr/>
            </a:pPr>
            <a:r>
              <a:rPr lang="en-US" sz="20000" b="0" cap="none" spc="0" dirty="0"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“</a:t>
            </a:r>
            <a:endParaRPr lang="en-US" sz="20000" b="0" cap="none" spc="0" dirty="0">
              <a:ln>
                <a:noFill/>
              </a:ln>
              <a:solidFill>
                <a:schemeClr val="tx1">
                  <a:lumMod val="40000"/>
                  <a:lumOff val="60000"/>
                </a:schemeClr>
              </a:solidFill>
              <a:effectLst/>
              <a:latin typeface="+mn-lt"/>
              <a:ea typeface="ＭＳ Ｐゴシック" charset="0"/>
              <a:cs typeface="Franklin Gothic Book"/>
            </a:endParaRP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25" y="4419881"/>
            <a:ext cx="4692257" cy="29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85" y="5080517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00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Organization here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29" y="4774552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00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Title here</a:t>
            </a:r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05"/>
            <a:ext cx="7841402" cy="18716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Put your quote in here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1332" y="6474369"/>
            <a:ext cx="420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9B9A8E6-500A-494F-8511-CB834C088D51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t>‹#›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7877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Quota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11" y="-5941"/>
            <a:ext cx="12191999" cy="6903720"/>
            <a:chOff x="1" y="2699"/>
            <a:chExt cx="12191999" cy="6855302"/>
          </a:xfrm>
        </p:grpSpPr>
        <p:pic>
          <p:nvPicPr>
            <p:cNvPr id="25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6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96" y="5080519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Organization here</a:t>
            </a:r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40" y="4774555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Title here</a:t>
            </a:r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15"/>
            <a:ext cx="7841403" cy="1871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Put your quote in here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653053"/>
            <a:ext cx="11540312" cy="297644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>
              <a:defRPr/>
            </a:pPr>
            <a:r>
              <a:rPr lang="en-US" sz="667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t>BRNDEXP 2.1 0714     © 2014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561335" y="6474379"/>
            <a:ext cx="420460" cy="276997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/>
            <a:fld id="{39B9A8E6-500A-494F-8511-CB834C088D51}" type="slidenum">
              <a:rPr lang="en-US" sz="1200" smtClean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pPr defTabSz="1218960"/>
              <a:t>‹#›</a:t>
            </a:fld>
            <a:endParaRPr lang="en-US" sz="1200" dirty="0">
              <a:solidFill>
                <a:srgbClr val="7BC143">
                  <a:lumMod val="40000"/>
                  <a:lumOff val="60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Quot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0" y="4343401"/>
            <a:ext cx="7012517" cy="2087563"/>
            <a:chOff x="-422728" y="4800600"/>
            <a:chExt cx="5805606" cy="1695965"/>
          </a:xfrm>
        </p:grpSpPr>
        <p:pic>
          <p:nvPicPr>
            <p:cNvPr id="4" name="Picture 15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2728" y="480060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6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32" y="480199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96" y="5080519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Organization here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40" y="4774555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Title here</a:t>
            </a:r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15"/>
            <a:ext cx="7841403" cy="1871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Put your quote in here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0" y="6605748"/>
            <a:ext cx="11540312" cy="194988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>
              <a:defRPr/>
            </a:pPr>
            <a:r>
              <a:rPr lang="en-US" sz="667" b="0" dirty="0">
                <a:solidFill>
                  <a:srgbClr val="393D41"/>
                </a:solidFill>
                <a:latin typeface="Arial"/>
              </a:rPr>
              <a:t>©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1335" y="6474379"/>
            <a:ext cx="420460" cy="276997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/>
            <a:fld id="{39B9A8E6-500A-494F-8511-CB834C088D51}" type="slidenum">
              <a:rPr lang="en-US" sz="1200" smtClean="0">
                <a:solidFill>
                  <a:srgbClr val="FFFFFF">
                    <a:lumMod val="75000"/>
                  </a:srgbClr>
                </a:solidFill>
                <a:latin typeface="Arial"/>
              </a:rPr>
              <a:pPr defTabSz="1218960"/>
              <a:t>‹#›</a:t>
            </a:fld>
            <a:endParaRPr lang="en-US" sz="1200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Overview WS -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7" y="471584"/>
            <a:ext cx="10058401" cy="78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12560" y="606859"/>
            <a:ext cx="10090440" cy="491360"/>
          </a:xfrm>
          <a:prstGeom prst="rect">
            <a:avLst/>
          </a:prstGeom>
        </p:spPr>
        <p:txBody>
          <a:bodyPr vert="horz" lIns="217979" tIns="0" rIns="0" bIns="0" anchor="ctr" anchorCtr="0"/>
          <a:lstStyle>
            <a:lvl1pPr marL="0" indent="0">
              <a:buNone/>
              <a:defRPr sz="44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0" marR="0" lvl="0" indent="0" defTabSz="12189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</a:rPr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" y="6608023"/>
            <a:ext cx="12192001" cy="369316"/>
          </a:xfrm>
          <a:prstGeom prst="rect">
            <a:avLst/>
          </a:prstGeom>
        </p:spPr>
        <p:txBody>
          <a:bodyPr wrap="square" lIns="121904" tIns="60952" rIns="121904" bIns="60952">
            <a:spAutoFit/>
          </a:bodyPr>
          <a:lstStyle/>
          <a:p>
            <a:pPr defTabSz="287811"/>
            <a: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  <a:t>© Cerner Corporation. All rights reserved. This document contains Cerner confidential and/or proprietary information belonging to Cerner Corporation</a:t>
            </a:r>
            <a:b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</a:br>
            <a: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  <a:t>    and/or its related affiliates which may not be reproduced or transmitted in any form or by any means without the express written consent .</a:t>
            </a:r>
          </a:p>
        </p:txBody>
      </p:sp>
      <p:sp>
        <p:nvSpPr>
          <p:cNvPr id="8" name="Rectangle 66"/>
          <p:cNvSpPr>
            <a:spLocks noGrp="1" noChangeArrowheads="1"/>
          </p:cNvSpPr>
          <p:nvPr userDrawn="1"/>
        </p:nvSpPr>
        <p:spPr bwMode="auto">
          <a:xfrm>
            <a:off x="11588350" y="6605315"/>
            <a:ext cx="49891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4" tIns="60952" rIns="121904" bIns="60952"/>
          <a:lstStyle/>
          <a:p>
            <a:pPr algn="r" defTabSz="287811" eaLnBrk="0" hangingPunct="0"/>
            <a:fld id="{ED89AE07-C97F-44A6-A614-2F99B440138C}" type="slidenum">
              <a:rPr lang="en-US" sz="1333" b="0">
                <a:solidFill>
                  <a:srgbClr val="6A737B"/>
                </a:solidFill>
                <a:latin typeface="Franklin Gothic Book"/>
                <a:ea typeface="ＭＳ Ｐゴシック" charset="0"/>
                <a:cs typeface="ＭＳ Ｐゴシック" charset="0"/>
              </a:rPr>
              <a:pPr algn="r" defTabSz="287811" eaLnBrk="0" hangingPunct="0"/>
              <a:t>‹#›</a:t>
            </a:fld>
            <a:endParaRPr lang="en-US" sz="1333" b="0" dirty="0">
              <a:solidFill>
                <a:srgbClr val="6A737B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</p:spTree>
    <p:extLst/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36" y="342148"/>
            <a:ext cx="11089217" cy="609600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34" y="1066800"/>
            <a:ext cx="10555817" cy="4876800"/>
          </a:xfrm>
          <a:prstGeom prst="rect">
            <a:avLst/>
          </a:prstGeom>
        </p:spPr>
        <p:txBody>
          <a:bodyPr lIns="91426" tIns="45713" rIns="91426" bIns="45713"/>
          <a:lstStyle>
            <a:lvl1pPr marL="457107" indent="-457107">
              <a:spcBef>
                <a:spcPct val="20000"/>
              </a:spcBef>
              <a:buClr>
                <a:srgbClr val="72B636"/>
              </a:buClr>
              <a:buSzPct val="90000"/>
              <a:buFontTx/>
              <a:buBlip>
                <a:blip r:embed="rId2"/>
              </a:buBlip>
              <a:defRPr sz="2400"/>
            </a:lvl1pPr>
            <a:lvl2pPr marL="1151242" indent="-440181">
              <a:spcBef>
                <a:spcPct val="20000"/>
              </a:spcBef>
              <a:buClr>
                <a:srgbClr val="D99332"/>
              </a:buClr>
              <a:buSzPct val="120000"/>
              <a:buFontTx/>
              <a:buBlip>
                <a:blip r:embed="rId3"/>
              </a:buBlip>
              <a:defRPr sz="2133"/>
            </a:lvl2pPr>
            <a:lvl3pPr marL="1709925" indent="-304736">
              <a:spcBef>
                <a:spcPct val="20000"/>
              </a:spcBef>
              <a:buClr>
                <a:srgbClr val="DF6624"/>
              </a:buClr>
              <a:buSzPct val="80000"/>
              <a:buFont typeface="Wingdings" pitchFamily="-65" charset="2"/>
              <a:buChar char="n"/>
              <a:defRPr sz="1867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289647"/>
            <a:fld id="{3AE4D08D-1583-4E4E-8165-BAFDDEBB984C}" type="datetimeFigureOut">
              <a:rPr lang="en-US" sz="2400" b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pPr defTabSz="289647"/>
              <a:t>10/27/2018</a:t>
            </a:fld>
            <a:endParaRPr lang="en-US" sz="24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289647"/>
            <a:endParaRPr lang="en-US" sz="24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289647"/>
            <a:fld id="{8C8E75A8-572A-410D-A8DE-E1B6D6F15D73}" type="slidenum">
              <a:rPr lang="en-US" sz="2400" b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pPr defTabSz="289647"/>
              <a:t>‹#›</a:t>
            </a:fld>
            <a:endParaRPr lang="en-US" sz="24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/>
  </p:cSld>
  <p:clrMapOvr>
    <a:masterClrMapping/>
  </p:clrMapOvr>
  <p:transition spd="med" advClick="0" advTm="60000">
    <p:fade thruBlk="1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20946" y="1280160"/>
            <a:ext cx="4786055" cy="8239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66492" y="1280160"/>
            <a:ext cx="5320139" cy="8239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766" y="2194562"/>
            <a:ext cx="4787535" cy="388351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5664201" y="2194562"/>
            <a:ext cx="5296243" cy="388351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erner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8023" y="1204335"/>
            <a:ext cx="11267017" cy="473926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Subhead One</a:t>
            </a:r>
          </a:p>
          <a:p>
            <a:pPr lvl="1"/>
            <a:r>
              <a:rPr lang="en-US" dirty="0"/>
              <a:t>Secondary text bullet</a:t>
            </a:r>
          </a:p>
          <a:p>
            <a:pPr lvl="1"/>
            <a:r>
              <a:rPr lang="en-US" dirty="0"/>
              <a:t>Secondary text bullet</a:t>
            </a:r>
          </a:p>
          <a:p>
            <a:pPr lvl="2"/>
            <a:r>
              <a:rPr lang="en-US" dirty="0"/>
              <a:t>Third bullet</a:t>
            </a:r>
          </a:p>
          <a:p>
            <a:pPr lvl="0"/>
            <a:r>
              <a:rPr lang="en-US" dirty="0"/>
              <a:t>Subhead Two</a:t>
            </a:r>
          </a:p>
          <a:p>
            <a:pPr lvl="1"/>
            <a:r>
              <a:rPr lang="en-US" dirty="0"/>
              <a:t>Secondary text bullet</a:t>
            </a:r>
          </a:p>
          <a:p>
            <a:pPr lvl="1"/>
            <a:r>
              <a:rPr lang="en-US" dirty="0"/>
              <a:t>Secondary text bullet</a:t>
            </a:r>
          </a:p>
          <a:p>
            <a:pPr lvl="2"/>
            <a:r>
              <a:rPr lang="en-US" dirty="0"/>
              <a:t>Third bullet</a:t>
            </a:r>
          </a:p>
        </p:txBody>
      </p:sp>
    </p:spTree>
    <p:extLst/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imar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579509"/>
            <a:ext cx="12192000" cy="278491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algn="l" defTabSz="289647"/>
            <a:r>
              <a:rPr lang="en-US" sz="2400" b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BRNDEXP 3.0  ©  Cerner Corporation.  All rights reserved.  </a:t>
            </a:r>
          </a:p>
          <a:p>
            <a:pPr algn="l" defTabSz="289647"/>
            <a:r>
              <a:rPr lang="en-US" sz="2400" b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  <a:p>
            <a:pPr algn="l" defTabSz="289647"/>
            <a:endParaRPr lang="en-US" sz="2400" b="0" dirty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582400" y="6438622"/>
            <a:ext cx="500529" cy="365125"/>
          </a:xfrm>
          <a:prstGeom prst="rect">
            <a:avLst/>
          </a:prstGeom>
        </p:spPr>
        <p:txBody>
          <a:bodyPr/>
          <a:lstStyle/>
          <a:p>
            <a:pPr defTabSz="289647"/>
            <a:fld id="{71F8F497-5311-4FE6-8037-E08A3EC20500}" type="slidenum">
              <a:rPr lang="en-US" sz="2400" b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pPr defTabSz="289647"/>
              <a:t>‹#›</a:t>
            </a:fld>
            <a:endParaRPr lang="en-US" sz="24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14867" y="1280161"/>
            <a:ext cx="10515600" cy="4528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32" indent="-320032"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marL="2057349" indent="-22859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160044"/>
            <a:ext cx="12192000" cy="697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9647"/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4419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9647"/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1" y="660409"/>
            <a:ext cx="10458275" cy="2393193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chemeClr val="bg1"/>
                </a:solidFill>
                <a:latin typeface="Gill Sans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3075" y="3055701"/>
            <a:ext cx="8534400" cy="57674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chemeClr val="bg1"/>
                </a:solidFill>
                <a:latin typeface="Gill Sans MT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83631"/>
            <a:ext cx="330411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Selma72_edited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7585" y="4483631"/>
            <a:ext cx="302683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3384" y="4483631"/>
            <a:ext cx="3342216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1311" y="4483631"/>
            <a:ext cx="30607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INAL_LifePointHealth_Logo-NoTrmk_040315_jj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7343" y="6210843"/>
            <a:ext cx="2506133" cy="54409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24" y="6526919"/>
            <a:ext cx="11771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00" b="0" dirty="0">
                <a:solidFill>
                  <a:schemeClr val="bg1">
                    <a:lumMod val="75000"/>
                  </a:schemeClr>
                </a:solidFill>
              </a:rPr>
              <a:t>BRNDEXP 3.0  ©  Cerner Corporation.  All rights reserved.  </a:t>
            </a:r>
          </a:p>
          <a:p>
            <a:pPr algn="l"/>
            <a:r>
              <a:rPr lang="en-US" sz="700" b="0" dirty="0">
                <a:solidFill>
                  <a:schemeClr val="bg1">
                    <a:lumMod val="75000"/>
                  </a:schemeClr>
                </a:solidFill>
              </a:rPr>
              <a:t>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561332" y="6474369"/>
            <a:ext cx="420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9B9A8E6-500A-494F-8511-CB834C088D51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t>‹#›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678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1612900"/>
            <a:ext cx="9770956" cy="33274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954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pulation Heal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5027" r="-1" b="77"/>
          <a:stretch/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403007" y="1087822"/>
            <a:ext cx="7363252" cy="793380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/>
          <a:p>
            <a:pPr algn="ctr" defTabSz="289639">
              <a:lnSpc>
                <a:spcPct val="80000"/>
              </a:lnSpc>
            </a:pPr>
            <a:r>
              <a:rPr lang="en-US" sz="5500" b="0" dirty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POPULATION HEALTH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009368" y="1817441"/>
            <a:ext cx="4572000" cy="536899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/>
          <a:p>
            <a:pPr algn="r" defTabSz="289639">
              <a:lnSpc>
                <a:spcPct val="80000"/>
              </a:lnSpc>
            </a:pPr>
            <a:r>
              <a:rPr lang="en-US" sz="3500" b="0" dirty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SUMMIT 2015</a:t>
            </a:r>
          </a:p>
        </p:txBody>
      </p:sp>
      <p:pic>
        <p:nvPicPr>
          <p:cNvPr id="26" name="Picture 25" descr="icons-10.png"/>
          <p:cNvPicPr>
            <a:picLocks noChangeAspect="1"/>
          </p:cNvPicPr>
          <p:nvPr/>
        </p:nvPicPr>
        <p:blipFill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118" y="4609214"/>
            <a:ext cx="1357815" cy="11591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940" y="4908226"/>
            <a:ext cx="1208581" cy="1228215"/>
          </a:xfrm>
          <a:prstGeom prst="rect">
            <a:avLst/>
          </a:prstGeom>
        </p:spPr>
      </p:pic>
      <p:pic>
        <p:nvPicPr>
          <p:cNvPr id="28" name="Picture 27" descr="icons-11.png"/>
          <p:cNvPicPr>
            <a:picLocks noChangeAspect="1"/>
          </p:cNvPicPr>
          <p:nvPr/>
        </p:nvPicPr>
        <p:blipFill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889" y="4908240"/>
            <a:ext cx="1475363" cy="959888"/>
          </a:xfrm>
          <a:prstGeom prst="rect">
            <a:avLst/>
          </a:prstGeom>
        </p:spPr>
      </p:pic>
      <p:sp>
        <p:nvSpPr>
          <p:cNvPr id="29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2147631" y="2475509"/>
            <a:ext cx="7874000" cy="532871"/>
          </a:xfrm>
          <a:prstGeom prst="rect">
            <a:avLst/>
          </a:prstGeom>
        </p:spPr>
        <p:txBody>
          <a:bodyPr lIns="0" tIns="34290" rIns="68578" bIns="0">
            <a:normAutofit/>
          </a:bodyPr>
          <a:lstStyle>
            <a:lvl1pPr marL="0" indent="0" algn="ctr">
              <a:buNone/>
              <a:defRPr sz="3600" b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47631" y="3155515"/>
            <a:ext cx="7874000" cy="1403119"/>
          </a:xfrm>
          <a:prstGeom prst="rect">
            <a:avLst/>
          </a:prstGeom>
        </p:spPr>
        <p:txBody>
          <a:bodyPr lIns="68578" tIns="0" rIns="68578" bIns="0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 sz="1600" b="0" i="1" baseline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Name, Title, Organization</a:t>
            </a: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Name, Title, Organization</a:t>
            </a: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Name, Title, Organization</a:t>
            </a:r>
          </a:p>
        </p:txBody>
      </p:sp>
    </p:spTree>
    <p:extLst/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Dat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5027" r="-1" b="77"/>
          <a:stretch/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06454" y="366986"/>
            <a:ext cx="3486569" cy="45140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dist" defTabSz="289639">
              <a:lnSpc>
                <a:spcPct val="80000"/>
              </a:lnSpc>
            </a:pPr>
            <a:r>
              <a:rPr lang="en-US" sz="2800" b="0" dirty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BIG DATA</a:t>
            </a:r>
          </a:p>
        </p:txBody>
      </p:sp>
      <p:pic>
        <p:nvPicPr>
          <p:cNvPr id="11" name="Picture 10" descr="icons-11.png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40" y="283765"/>
            <a:ext cx="702723" cy="457200"/>
          </a:xfrm>
          <a:prstGeom prst="rect">
            <a:avLst/>
          </a:prstGeom>
        </p:spPr>
      </p:pic>
      <p:pic>
        <p:nvPicPr>
          <p:cNvPr id="7" name="Picture 6" descr="icons-10.png"/>
          <p:cNvPicPr>
            <a:picLocks noChangeAspect="1"/>
          </p:cNvPicPr>
          <p:nvPr/>
        </p:nvPicPr>
        <p:blipFill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118" y="4609214"/>
            <a:ext cx="1357815" cy="1159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940" y="4908226"/>
            <a:ext cx="1208581" cy="1228215"/>
          </a:xfrm>
          <a:prstGeom prst="rect">
            <a:avLst/>
          </a:prstGeom>
        </p:spPr>
      </p:pic>
      <p:pic>
        <p:nvPicPr>
          <p:cNvPr id="9" name="Picture 8" descr="icons-11.png"/>
          <p:cNvPicPr>
            <a:picLocks noChangeAspect="1"/>
          </p:cNvPicPr>
          <p:nvPr/>
        </p:nvPicPr>
        <p:blipFill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889" y="4908240"/>
            <a:ext cx="1475363" cy="959888"/>
          </a:xfrm>
          <a:prstGeom prst="rect">
            <a:avLst/>
          </a:prstGeom>
        </p:spPr>
      </p:pic>
    </p:spTree>
    <p:extLst/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pulation Managem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5027" r="-1" b="77"/>
          <a:stretch/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cons-10.png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97" y="257045"/>
            <a:ext cx="535577" cy="457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33581" y="297787"/>
            <a:ext cx="5532120" cy="451405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/>
          <a:p>
            <a:pPr algn="dist" defTabSz="289639">
              <a:lnSpc>
                <a:spcPct val="80000"/>
              </a:lnSpc>
            </a:pPr>
            <a:r>
              <a:rPr lang="en-US" sz="2800" b="0" dirty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POPULATION MANAGEMENT</a:t>
            </a:r>
          </a:p>
        </p:txBody>
      </p:sp>
      <p:pic>
        <p:nvPicPr>
          <p:cNvPr id="13" name="Picture 12" descr="icons-10.png"/>
          <p:cNvPicPr>
            <a:picLocks noChangeAspect="1"/>
          </p:cNvPicPr>
          <p:nvPr/>
        </p:nvPicPr>
        <p:blipFill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118" y="4609214"/>
            <a:ext cx="1357815" cy="11591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940" y="4908226"/>
            <a:ext cx="1208581" cy="1228215"/>
          </a:xfrm>
          <a:prstGeom prst="rect">
            <a:avLst/>
          </a:prstGeom>
        </p:spPr>
      </p:pic>
      <p:pic>
        <p:nvPicPr>
          <p:cNvPr id="16" name="Picture 15" descr="icons-11.png"/>
          <p:cNvPicPr>
            <a:picLocks noChangeAspect="1"/>
          </p:cNvPicPr>
          <p:nvPr/>
        </p:nvPicPr>
        <p:blipFill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889" y="4908240"/>
            <a:ext cx="1475363" cy="959888"/>
          </a:xfrm>
          <a:prstGeom prst="rect">
            <a:avLst/>
          </a:prstGeom>
        </p:spPr>
      </p:pic>
    </p:spTree>
    <p:extLst/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gagem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5027" r="-1" b="77"/>
          <a:stretch/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20456" y="332071"/>
            <a:ext cx="2986777" cy="45140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dist" defTabSz="289639">
              <a:lnSpc>
                <a:spcPct val="80000"/>
              </a:lnSpc>
            </a:pPr>
            <a:r>
              <a:rPr lang="en-US" sz="2800" b="0" dirty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ENGAGEMENT</a:t>
            </a:r>
            <a:endParaRPr lang="en-US" sz="6000" b="0" dirty="0">
              <a:solidFill>
                <a:srgbClr val="FFFFFF"/>
              </a:solidFill>
              <a:latin typeface="Century Gothic"/>
              <a:ea typeface="MS PGothic" pitchFamily="34" charset="-128"/>
              <a:cs typeface="Century Gothic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16" y="269008"/>
            <a:ext cx="539869" cy="548640"/>
          </a:xfrm>
          <a:prstGeom prst="rect">
            <a:avLst/>
          </a:prstGeom>
        </p:spPr>
      </p:pic>
      <p:pic>
        <p:nvPicPr>
          <p:cNvPr id="14" name="Picture 13" descr="icons-10.png"/>
          <p:cNvPicPr>
            <a:picLocks noChangeAspect="1"/>
          </p:cNvPicPr>
          <p:nvPr/>
        </p:nvPicPr>
        <p:blipFill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118" y="4609214"/>
            <a:ext cx="1357815" cy="11591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940" y="4908226"/>
            <a:ext cx="1208581" cy="1228215"/>
          </a:xfrm>
          <a:prstGeom prst="rect">
            <a:avLst/>
          </a:prstGeom>
        </p:spPr>
      </p:pic>
      <p:pic>
        <p:nvPicPr>
          <p:cNvPr id="16" name="Picture 15" descr="icons-11.png"/>
          <p:cNvPicPr>
            <a:picLocks noChangeAspect="1"/>
          </p:cNvPicPr>
          <p:nvPr/>
        </p:nvPicPr>
        <p:blipFill>
          <a:blip r:embed="rId2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889" y="4908240"/>
            <a:ext cx="1475363" cy="959888"/>
          </a:xfrm>
          <a:prstGeom prst="rect">
            <a:avLst/>
          </a:prstGeom>
        </p:spPr>
      </p:pic>
    </p:spTree>
    <p:extLst/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12482" y="1426872"/>
            <a:ext cx="11743800" cy="3070517"/>
            <a:chOff x="-12482" y="1426872"/>
            <a:chExt cx="11743800" cy="3070517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110867" y="1481752"/>
              <a:ext cx="3620451" cy="2734859"/>
            </a:xfrm>
            <a:prstGeom prst="rect">
              <a:avLst/>
            </a:prstGeom>
          </p:spPr>
        </p:pic>
        <p:sp>
          <p:nvSpPr>
            <p:cNvPr id="19" name="Parallelogram 22"/>
            <p:cNvSpPr/>
            <p:nvPr userDrawn="1"/>
          </p:nvSpPr>
          <p:spPr bwMode="auto">
            <a:xfrm>
              <a:off x="3039403" y="1426872"/>
              <a:ext cx="6234000" cy="2853743"/>
            </a:xfrm>
            <a:custGeom>
              <a:avLst/>
              <a:gdLst>
                <a:gd name="connsiteX0" fmla="*/ 0 w 7305563"/>
                <a:gd name="connsiteY0" fmla="*/ 2853743 h 2853743"/>
                <a:gd name="connsiteX1" fmla="*/ 934344 w 7305563"/>
                <a:gd name="connsiteY1" fmla="*/ 0 h 2853743"/>
                <a:gd name="connsiteX2" fmla="*/ 7305563 w 7305563"/>
                <a:gd name="connsiteY2" fmla="*/ 0 h 2853743"/>
                <a:gd name="connsiteX3" fmla="*/ 6371219 w 7305563"/>
                <a:gd name="connsiteY3" fmla="*/ 2853743 h 2853743"/>
                <a:gd name="connsiteX4" fmla="*/ 0 w 7305563"/>
                <a:gd name="connsiteY4" fmla="*/ 2853743 h 2853743"/>
                <a:gd name="connsiteX0" fmla="*/ 137219 w 6371219"/>
                <a:gd name="connsiteY0" fmla="*/ 2853743 h 2853743"/>
                <a:gd name="connsiteX1" fmla="*/ 0 w 6371219"/>
                <a:gd name="connsiteY1" fmla="*/ 0 h 2853743"/>
                <a:gd name="connsiteX2" fmla="*/ 6371219 w 6371219"/>
                <a:gd name="connsiteY2" fmla="*/ 0 h 2853743"/>
                <a:gd name="connsiteX3" fmla="*/ 5436875 w 6371219"/>
                <a:gd name="connsiteY3" fmla="*/ 2853743 h 2853743"/>
                <a:gd name="connsiteX4" fmla="*/ 137219 w 6371219"/>
                <a:gd name="connsiteY4" fmla="*/ 2853743 h 2853743"/>
                <a:gd name="connsiteX0" fmla="*/ 0 w 6234000"/>
                <a:gd name="connsiteY0" fmla="*/ 2853743 h 2853743"/>
                <a:gd name="connsiteX1" fmla="*/ 3275 w 6234000"/>
                <a:gd name="connsiteY1" fmla="*/ 0 h 2853743"/>
                <a:gd name="connsiteX2" fmla="*/ 6234000 w 6234000"/>
                <a:gd name="connsiteY2" fmla="*/ 0 h 2853743"/>
                <a:gd name="connsiteX3" fmla="*/ 5299656 w 6234000"/>
                <a:gd name="connsiteY3" fmla="*/ 2853743 h 2853743"/>
                <a:gd name="connsiteX4" fmla="*/ 0 w 6234000"/>
                <a:gd name="connsiteY4" fmla="*/ 2853743 h 285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4000" h="2853743">
                  <a:moveTo>
                    <a:pt x="0" y="2853743"/>
                  </a:moveTo>
                  <a:cubicBezTo>
                    <a:pt x="1092" y="1902495"/>
                    <a:pt x="2183" y="951248"/>
                    <a:pt x="3275" y="0"/>
                  </a:cubicBezTo>
                  <a:lnTo>
                    <a:pt x="6234000" y="0"/>
                  </a:lnTo>
                  <a:lnTo>
                    <a:pt x="5299656" y="2853743"/>
                  </a:lnTo>
                  <a:lnTo>
                    <a:pt x="0" y="2853743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713" marR="0" indent="-366713" algn="ctr" defTabSz="97631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140000"/>
                <a:buFontTx/>
                <a:buNone/>
                <a:tabLst/>
              </a:pPr>
              <a:endParaRPr lang="en-US"/>
            </a:p>
          </p:txBody>
        </p:sp>
        <p:sp>
          <p:nvSpPr>
            <p:cNvPr id="20" name="Parallelogram 21"/>
            <p:cNvSpPr/>
            <p:nvPr userDrawn="1"/>
          </p:nvSpPr>
          <p:spPr bwMode="auto">
            <a:xfrm>
              <a:off x="-12482" y="1469926"/>
              <a:ext cx="9105682" cy="2724249"/>
            </a:xfrm>
            <a:custGeom>
              <a:avLst/>
              <a:gdLst>
                <a:gd name="connsiteX0" fmla="*/ 0 w 6974060"/>
                <a:gd name="connsiteY0" fmla="*/ 2724249 h 2724249"/>
                <a:gd name="connsiteX1" fmla="*/ 891946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974060"/>
                <a:gd name="connsiteY0" fmla="*/ 2724249 h 2724249"/>
                <a:gd name="connsiteX1" fmla="*/ 922902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052516"/>
                <a:gd name="connsiteY0" fmla="*/ 2724249 h 2724249"/>
                <a:gd name="connsiteX1" fmla="*/ 1358 w 6052516"/>
                <a:gd name="connsiteY1" fmla="*/ 0 h 2724249"/>
                <a:gd name="connsiteX2" fmla="*/ 6052516 w 6052516"/>
                <a:gd name="connsiteY2" fmla="*/ 0 h 2724249"/>
                <a:gd name="connsiteX3" fmla="*/ 5160570 w 6052516"/>
                <a:gd name="connsiteY3" fmla="*/ 2724249 h 2724249"/>
                <a:gd name="connsiteX4" fmla="*/ 0 w 6052516"/>
                <a:gd name="connsiteY4" fmla="*/ 2724249 h 2724249"/>
                <a:gd name="connsiteX0" fmla="*/ 3051808 w 9104324"/>
                <a:gd name="connsiteY0" fmla="*/ 2724249 h 2724249"/>
                <a:gd name="connsiteX1" fmla="*/ 0 w 9104324"/>
                <a:gd name="connsiteY1" fmla="*/ 0 h 2724249"/>
                <a:gd name="connsiteX2" fmla="*/ 9104324 w 9104324"/>
                <a:gd name="connsiteY2" fmla="*/ 0 h 2724249"/>
                <a:gd name="connsiteX3" fmla="*/ 8212378 w 9104324"/>
                <a:gd name="connsiteY3" fmla="*/ 2724249 h 2724249"/>
                <a:gd name="connsiteX4" fmla="*/ 3051808 w 9104324"/>
                <a:gd name="connsiteY4" fmla="*/ 2724249 h 2724249"/>
                <a:gd name="connsiteX0" fmla="*/ 0 w 9105682"/>
                <a:gd name="connsiteY0" fmla="*/ 2724249 h 2724249"/>
                <a:gd name="connsiteX1" fmla="*/ 1358 w 9105682"/>
                <a:gd name="connsiteY1" fmla="*/ 0 h 2724249"/>
                <a:gd name="connsiteX2" fmla="*/ 9105682 w 9105682"/>
                <a:gd name="connsiteY2" fmla="*/ 0 h 2724249"/>
                <a:gd name="connsiteX3" fmla="*/ 8213736 w 9105682"/>
                <a:gd name="connsiteY3" fmla="*/ 2724249 h 2724249"/>
                <a:gd name="connsiteX4" fmla="*/ 0 w 9105682"/>
                <a:gd name="connsiteY4" fmla="*/ 2724249 h 2724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5682" h="2724249">
                  <a:moveTo>
                    <a:pt x="0" y="2724249"/>
                  </a:moveTo>
                  <a:cubicBezTo>
                    <a:pt x="453" y="1816166"/>
                    <a:pt x="905" y="908083"/>
                    <a:pt x="1358" y="0"/>
                  </a:cubicBezTo>
                  <a:lnTo>
                    <a:pt x="9105682" y="0"/>
                  </a:lnTo>
                  <a:lnTo>
                    <a:pt x="8213736" y="2724249"/>
                  </a:lnTo>
                  <a:lnTo>
                    <a:pt x="0" y="2724249"/>
                  </a:lnTo>
                  <a:close/>
                </a:path>
              </a:pathLst>
            </a:custGeom>
            <a:solidFill>
              <a:srgbClr val="0D94D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713" marR="0" indent="-366713" algn="ctr" defTabSz="97631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140000"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Parallelogram 24"/>
            <p:cNvSpPr/>
            <p:nvPr userDrawn="1"/>
          </p:nvSpPr>
          <p:spPr bwMode="auto">
            <a:xfrm>
              <a:off x="-6941" y="3808793"/>
              <a:ext cx="7624560" cy="688596"/>
            </a:xfrm>
            <a:custGeom>
              <a:avLst/>
              <a:gdLst>
                <a:gd name="connsiteX0" fmla="*/ 0 w 4800600"/>
                <a:gd name="connsiteY0" fmla="*/ 688596 h 688596"/>
                <a:gd name="connsiteX1" fmla="*/ 225453 w 4800600"/>
                <a:gd name="connsiteY1" fmla="*/ 0 h 688596"/>
                <a:gd name="connsiteX2" fmla="*/ 4800600 w 4800600"/>
                <a:gd name="connsiteY2" fmla="*/ 0 h 688596"/>
                <a:gd name="connsiteX3" fmla="*/ 4575147 w 4800600"/>
                <a:gd name="connsiteY3" fmla="*/ 688596 h 688596"/>
                <a:gd name="connsiteX4" fmla="*/ 0 w 4800600"/>
                <a:gd name="connsiteY4" fmla="*/ 688596 h 688596"/>
                <a:gd name="connsiteX0" fmla="*/ 0 w 4583906"/>
                <a:gd name="connsiteY0" fmla="*/ 688596 h 688596"/>
                <a:gd name="connsiteX1" fmla="*/ 8759 w 4583906"/>
                <a:gd name="connsiteY1" fmla="*/ 0 h 688596"/>
                <a:gd name="connsiteX2" fmla="*/ 4583906 w 4583906"/>
                <a:gd name="connsiteY2" fmla="*/ 0 h 688596"/>
                <a:gd name="connsiteX3" fmla="*/ 4358453 w 4583906"/>
                <a:gd name="connsiteY3" fmla="*/ 688596 h 688596"/>
                <a:gd name="connsiteX4" fmla="*/ 0 w 4583906"/>
                <a:gd name="connsiteY4" fmla="*/ 688596 h 688596"/>
                <a:gd name="connsiteX0" fmla="*/ 0 w 4579143"/>
                <a:gd name="connsiteY0" fmla="*/ 688596 h 688596"/>
                <a:gd name="connsiteX1" fmla="*/ 3996 w 4579143"/>
                <a:gd name="connsiteY1" fmla="*/ 0 h 688596"/>
                <a:gd name="connsiteX2" fmla="*/ 4579143 w 4579143"/>
                <a:gd name="connsiteY2" fmla="*/ 0 h 688596"/>
                <a:gd name="connsiteX3" fmla="*/ 4353690 w 4579143"/>
                <a:gd name="connsiteY3" fmla="*/ 688596 h 688596"/>
                <a:gd name="connsiteX4" fmla="*/ 0 w 4579143"/>
                <a:gd name="connsiteY4" fmla="*/ 688596 h 688596"/>
                <a:gd name="connsiteX0" fmla="*/ 3041421 w 7620564"/>
                <a:gd name="connsiteY0" fmla="*/ 688596 h 688596"/>
                <a:gd name="connsiteX1" fmla="*/ 0 w 7620564"/>
                <a:gd name="connsiteY1" fmla="*/ 0 h 688596"/>
                <a:gd name="connsiteX2" fmla="*/ 7620564 w 7620564"/>
                <a:gd name="connsiteY2" fmla="*/ 0 h 688596"/>
                <a:gd name="connsiteX3" fmla="*/ 7395111 w 7620564"/>
                <a:gd name="connsiteY3" fmla="*/ 688596 h 688596"/>
                <a:gd name="connsiteX4" fmla="*/ 3041421 w 7620564"/>
                <a:gd name="connsiteY4" fmla="*/ 688596 h 688596"/>
                <a:gd name="connsiteX0" fmla="*/ 0 w 7624560"/>
                <a:gd name="connsiteY0" fmla="*/ 688596 h 688596"/>
                <a:gd name="connsiteX1" fmla="*/ 3996 w 7624560"/>
                <a:gd name="connsiteY1" fmla="*/ 0 h 688596"/>
                <a:gd name="connsiteX2" fmla="*/ 7624560 w 7624560"/>
                <a:gd name="connsiteY2" fmla="*/ 0 h 688596"/>
                <a:gd name="connsiteX3" fmla="*/ 7399107 w 7624560"/>
                <a:gd name="connsiteY3" fmla="*/ 688596 h 688596"/>
                <a:gd name="connsiteX4" fmla="*/ 0 w 7624560"/>
                <a:gd name="connsiteY4" fmla="*/ 688596 h 6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560" h="688596">
                  <a:moveTo>
                    <a:pt x="0" y="688596"/>
                  </a:moveTo>
                  <a:lnTo>
                    <a:pt x="3996" y="0"/>
                  </a:lnTo>
                  <a:lnTo>
                    <a:pt x="7624560" y="0"/>
                  </a:lnTo>
                  <a:lnTo>
                    <a:pt x="7399107" y="688596"/>
                  </a:lnTo>
                  <a:lnTo>
                    <a:pt x="0" y="688596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713" marR="0" indent="-366713" algn="ctr" defTabSz="97631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140000"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7120" y="4943092"/>
            <a:ext cx="5681132" cy="417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" name="Text Placeholder 13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07120" y="5369614"/>
            <a:ext cx="5020732" cy="253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07119" y="6335890"/>
            <a:ext cx="2888249" cy="285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i="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5" name="Title 4"/>
          <p:cNvSpPr>
            <a:spLocks noGrp="1"/>
          </p:cNvSpPr>
          <p:nvPr userDrawn="1">
            <p:ph type="title"/>
          </p:nvPr>
        </p:nvSpPr>
        <p:spPr>
          <a:xfrm>
            <a:off x="414867" y="1481752"/>
            <a:ext cx="6783521" cy="232062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14868" y="3810219"/>
            <a:ext cx="6433988" cy="68716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785" y="5887148"/>
            <a:ext cx="2727833" cy="672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9442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ducation 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1"/>
          <p:cNvSpPr>
            <a:spLocks noGrp="1"/>
          </p:cNvSpPr>
          <p:nvPr>
            <p:ph type="title"/>
          </p:nvPr>
        </p:nvSpPr>
        <p:spPr>
          <a:xfrm>
            <a:off x="414339" y="3"/>
            <a:ext cx="10515600" cy="8606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074607" y="1401686"/>
            <a:ext cx="3352484" cy="2868921"/>
            <a:chOff x="2887982" y="1523622"/>
            <a:chExt cx="3047713" cy="26081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2040" y="1668697"/>
              <a:ext cx="2152159" cy="1578197"/>
            </a:xfrm>
            <a:prstGeom prst="rect">
              <a:avLst/>
            </a:prstGeom>
          </p:spPr>
        </p:pic>
        <p:sp>
          <p:nvSpPr>
            <p:cNvPr id="8" name="Content Placeholder 11"/>
            <p:cNvSpPr txBox="1">
              <a:spLocks/>
            </p:cNvSpPr>
            <p:nvPr/>
          </p:nvSpPr>
          <p:spPr>
            <a:xfrm>
              <a:off x="3392456" y="3382431"/>
              <a:ext cx="2543239" cy="7493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None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SzPct val="100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7BC143"/>
                </a:buClr>
              </a:pPr>
              <a:r>
                <a:rPr lang="en-US" sz="2400" b="0" dirty="0">
                  <a:solidFill>
                    <a:srgbClr val="393D41"/>
                  </a:solidFill>
                </a:rPr>
                <a:t>Attend entire session</a:t>
              </a: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2887982" y="1545352"/>
              <a:ext cx="459736" cy="4597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9639"/>
              <a:endParaRPr lang="en-US" sz="3100" b="0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>
              <a:spLocks noChangeAspect="1"/>
            </p:cNvSpPr>
            <p:nvPr/>
          </p:nvSpPr>
          <p:spPr>
            <a:xfrm>
              <a:off x="2950077" y="1523622"/>
              <a:ext cx="3274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89639"/>
              <a:r>
                <a:rPr lang="en-US" sz="2700" b="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2</a:t>
              </a:r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8034111" y="1404381"/>
            <a:ext cx="2868199" cy="3432619"/>
            <a:chOff x="6096842" y="1565738"/>
            <a:chExt cx="2607453" cy="3120562"/>
          </a:xfrm>
        </p:grpSpPr>
        <p:sp>
          <p:nvSpPr>
            <p:cNvPr id="13" name="Content Placeholder 11"/>
            <p:cNvSpPr txBox="1">
              <a:spLocks/>
            </p:cNvSpPr>
            <p:nvPr/>
          </p:nvSpPr>
          <p:spPr>
            <a:xfrm>
              <a:off x="6161056" y="3416299"/>
              <a:ext cx="2543239" cy="12700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None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SzPct val="100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7BC143"/>
                </a:buClr>
              </a:pPr>
              <a:r>
                <a:rPr lang="en-US" sz="2400" b="0" dirty="0">
                  <a:solidFill>
                    <a:srgbClr val="393D41"/>
                  </a:solidFill>
                </a:rPr>
                <a:t>Complete paper survey</a:t>
              </a:r>
            </a:p>
            <a:p>
              <a:pPr algn="ctr">
                <a:buClr>
                  <a:srgbClr val="7BC143"/>
                </a:buClr>
              </a:pPr>
              <a:endParaRPr lang="en-US" sz="2400" b="0" dirty="0">
                <a:solidFill>
                  <a:srgbClr val="393D41"/>
                </a:solidFill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6096842" y="1579220"/>
              <a:ext cx="459736" cy="4597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9639"/>
              <a:endParaRPr lang="en-US" sz="3100" b="0" dirty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6160121" y="1565738"/>
              <a:ext cx="327415" cy="461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89639"/>
              <a:r>
                <a:rPr lang="en-US" sz="2700" b="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3</a:t>
              </a:r>
            </a:p>
          </p:txBody>
        </p:sp>
      </p:grp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491211" y="1382421"/>
            <a:ext cx="2848144" cy="2920147"/>
            <a:chOff x="335271" y="1523622"/>
            <a:chExt cx="2589222" cy="2654678"/>
          </a:xfrm>
        </p:grpSpPr>
        <p:grpSp>
          <p:nvGrpSpPr>
            <p:cNvPr id="17" name="Group 16"/>
            <p:cNvGrpSpPr/>
            <p:nvPr/>
          </p:nvGrpSpPr>
          <p:grpSpPr>
            <a:xfrm>
              <a:off x="335271" y="1523622"/>
              <a:ext cx="2468267" cy="1723126"/>
              <a:chOff x="335271" y="1523622"/>
              <a:chExt cx="2468267" cy="1723126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5443" y="1724008"/>
                <a:ext cx="1998095" cy="1522740"/>
              </a:xfrm>
              <a:prstGeom prst="rect">
                <a:avLst/>
              </a:prstGeom>
            </p:spPr>
          </p:pic>
          <p:grpSp>
            <p:nvGrpSpPr>
              <p:cNvPr id="20" name="Group 19"/>
              <p:cNvGrpSpPr/>
              <p:nvPr/>
            </p:nvGrpSpPr>
            <p:grpSpPr>
              <a:xfrm>
                <a:off x="335271" y="1523622"/>
                <a:ext cx="459736" cy="481466"/>
                <a:chOff x="335271" y="1523622"/>
                <a:chExt cx="459736" cy="481466"/>
              </a:xfrm>
            </p:grpSpPr>
            <p:sp>
              <p:nvSpPr>
                <p:cNvPr id="21" name="Oval 20"/>
                <p:cNvSpPr>
                  <a:spLocks noChangeAspect="1"/>
                </p:cNvSpPr>
                <p:nvPr/>
              </p:nvSpPr>
              <p:spPr>
                <a:xfrm>
                  <a:off x="335271" y="1545352"/>
                  <a:ext cx="459736" cy="45973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89639"/>
                  <a:endParaRPr lang="en-US" sz="3100" b="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" name="Rectangle 21"/>
                <p:cNvSpPr>
                  <a:spLocks noChangeAspect="1"/>
                </p:cNvSpPr>
                <p:nvPr/>
              </p:nvSpPr>
              <p:spPr>
                <a:xfrm>
                  <a:off x="388898" y="1523622"/>
                  <a:ext cx="32741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289639"/>
                  <a:r>
                    <a:rPr lang="en-US" sz="2700" b="0" dirty="0">
                      <a:solidFill>
                        <a:srgbClr val="FFFFFF"/>
                      </a:solidFill>
                      <a:latin typeface="Calibri" pitchFamily="34" charset="0"/>
                      <a:ea typeface="MS PGothic" pitchFamily="34" charset="-128"/>
                    </a:rPr>
                    <a:t>1</a:t>
                  </a:r>
                </a:p>
              </p:txBody>
            </p:sp>
          </p:grpSp>
        </p:grpSp>
        <p:sp>
          <p:nvSpPr>
            <p:cNvPr id="18" name="Content Placeholder 11"/>
            <p:cNvSpPr txBox="1">
              <a:spLocks/>
            </p:cNvSpPr>
            <p:nvPr/>
          </p:nvSpPr>
          <p:spPr>
            <a:xfrm>
              <a:off x="612458" y="3428999"/>
              <a:ext cx="2312035" cy="7493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None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SzPct val="100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7BC143"/>
                </a:buClr>
              </a:pPr>
              <a:r>
                <a:rPr lang="en-US" sz="2400" b="0" dirty="0">
                  <a:solidFill>
                    <a:srgbClr val="393D41"/>
                  </a:solidFill>
                </a:rPr>
                <a:t>Sign in each session</a:t>
              </a:r>
            </a:p>
          </p:txBody>
        </p:sp>
      </p:grpSp>
      <p:pic>
        <p:nvPicPr>
          <p:cNvPr id="1026" name="Picture 2" descr="\\mustang\Mkt-Workarea\BRAND_Assets &amp; StyleGuides\Brand_ASSETS\Brand_ICONS\Generic Icons\RGB Blue\PNG\1-100\icon-05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1965" y="1427051"/>
            <a:ext cx="210312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20945" y="1280163"/>
            <a:ext cx="10515600" cy="3885188"/>
          </a:xfrm>
          <a:prstGeom prst="rect">
            <a:avLst/>
          </a:prstGeom>
        </p:spPr>
        <p:txBody>
          <a:bodyPr vert="horz" lIns="68578" tIns="34290" rIns="68578" bIns="34290" rtlCol="0">
            <a:normAutofit/>
          </a:bodyPr>
          <a:lstStyle>
            <a:lvl5pPr marL="2057298" indent="-228589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20949" y="1280160"/>
            <a:ext cx="4779433" cy="3885189"/>
          </a:xfrm>
          <a:prstGeom prst="rect">
            <a:avLst/>
          </a:prstGeom>
        </p:spPr>
        <p:txBody>
          <a:bodyPr lIns="68578" tIns="34290" rIns="68578" bIns="3429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sz="quarter" idx="13"/>
          </p:nvPr>
        </p:nvSpPr>
        <p:spPr>
          <a:xfrm>
            <a:off x="5666807" y="1280160"/>
            <a:ext cx="5268925" cy="3885189"/>
          </a:xfrm>
          <a:prstGeom prst="rect">
            <a:avLst/>
          </a:prstGeom>
        </p:spPr>
        <p:txBody>
          <a:bodyPr lIns="68578" tIns="34290" rIns="68578" bIns="34290"/>
          <a:lstStyle>
            <a:lvl1pPr>
              <a:defRPr sz="24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5165352"/>
            <a:ext cx="12192000" cy="1818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0" rIns="121901" bIns="60950" rtlCol="0" anchor="ctr"/>
          <a:lstStyle/>
          <a:p>
            <a:pPr algn="ctr" defTabSz="289639"/>
            <a:endParaRPr lang="en-US" sz="2400" b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057527" y="1701751"/>
            <a:ext cx="6076951" cy="567008"/>
          </a:xfrm>
          <a:prstGeom prst="rect">
            <a:avLst/>
          </a:prstGeom>
        </p:spPr>
        <p:txBody>
          <a:bodyPr lIns="68578" tIns="34290" rIns="68578" bIns="34290"/>
          <a:lstStyle>
            <a:lvl1pPr marL="0" indent="0" algn="ctr">
              <a:buNone/>
              <a:defRPr sz="4000" b="1" baseline="0">
                <a:solidFill>
                  <a:srgbClr val="0D94D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063775" y="2317056"/>
            <a:ext cx="6064455" cy="421587"/>
          </a:xfrm>
          <a:prstGeom prst="rect">
            <a:avLst/>
          </a:prstGeom>
        </p:spPr>
        <p:txBody>
          <a:bodyPr lIns="68578" tIns="34290" rIns="68578" bIns="34290"/>
          <a:lstStyle>
            <a:lvl1pPr marL="0" indent="0" algn="ctr">
              <a:buNone/>
              <a:defRPr sz="3100" i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13228" y="3142556"/>
            <a:ext cx="3765549" cy="1589987"/>
          </a:xfrm>
          <a:prstGeom prst="rect">
            <a:avLst/>
          </a:prstGeom>
        </p:spPr>
        <p:txBody>
          <a:bodyPr lIns="68578" tIns="34290" rIns="68578" bIns="34290"/>
          <a:lstStyle>
            <a:lvl1pPr marL="0" indent="0" algn="ctr">
              <a:buNone/>
              <a:defRPr sz="2400" i="0" baseline="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Contact information here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11" t="13909" r="14034" b="13679"/>
          <a:stretch/>
        </p:blipFill>
        <p:spPr>
          <a:xfrm>
            <a:off x="7648765" y="5139308"/>
            <a:ext cx="4188363" cy="1389665"/>
          </a:xfrm>
          <a:prstGeom prst="rect">
            <a:avLst/>
          </a:prstGeom>
        </p:spPr>
      </p:pic>
    </p:spTree>
    <p:extLst/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10284180" y="6206068"/>
            <a:ext cx="1682045" cy="42333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1" tIns="60950" rIns="121901" bIns="60950" numCol="1" rtlCol="0" anchor="ctr" anchorCtr="0" compatLnSpc="1">
            <a:prstTxWarp prst="textNoShape">
              <a:avLst/>
            </a:prstTxWarp>
          </a:bodyPr>
          <a:lstStyle/>
          <a:p>
            <a:pPr marL="488842" indent="-488842" algn="ctr" defTabSz="1301462">
              <a:spcBef>
                <a:spcPct val="20000"/>
              </a:spcBef>
              <a:buSzPct val="140000"/>
            </a:pPr>
            <a:endParaRPr lang="en-US" sz="2400" b="0">
              <a:solidFill>
                <a:srgbClr val="0D94D2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/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6" tIns="45714" rIns="91426" bIns="45714"/>
          <a:lstStyle/>
          <a:p>
            <a:pPr defTabSz="289639"/>
            <a:fld id="{73D7E00A-486F-4252-8B1D-E32645521F49}" type="datetime1">
              <a:rPr lang="bg-BG" sz="1900" b="0" smtClean="0">
                <a:solidFill>
                  <a:srgbClr val="0D94D2"/>
                </a:solidFill>
                <a:latin typeface="Calibri" pitchFamily="34" charset="0"/>
                <a:ea typeface="MS PGothic" pitchFamily="34" charset="-128"/>
              </a:rPr>
              <a:pPr defTabSz="289639"/>
              <a:t>27.10.2018 г.</a:t>
            </a:fld>
            <a:endParaRPr lang="bg-BG" sz="1900" b="0" dirty="0">
              <a:solidFill>
                <a:srgbClr val="0D94D2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6" tIns="45714" rIns="91426" bIns="45714"/>
          <a:lstStyle/>
          <a:p>
            <a:pPr defTabSz="289639"/>
            <a:endParaRPr lang="en-US" sz="1900" b="0" dirty="0">
              <a:solidFill>
                <a:srgbClr val="0D94D2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lIns="91426" tIns="45714" rIns="91426" bIns="45714"/>
          <a:lstStyle/>
          <a:p>
            <a:pPr defTabSz="289639"/>
            <a:fld id="{4FAB73BC-B049-4115-A692-8D63A059BFB8}" type="slidenum">
              <a:rPr lang="uk-UA" sz="1900" b="0" smtClean="0">
                <a:solidFill>
                  <a:srgbClr val="0D94D2"/>
                </a:solidFill>
                <a:latin typeface="Calibri" pitchFamily="34" charset="0"/>
                <a:ea typeface="MS PGothic" pitchFamily="34" charset="-128"/>
              </a:rPr>
              <a:pPr defTabSz="289639"/>
              <a:t>‹#›</a:t>
            </a:fld>
            <a:endParaRPr lang="uk-UA" sz="1900" b="0" dirty="0">
              <a:solidFill>
                <a:srgbClr val="0D94D2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29" y="197004"/>
            <a:ext cx="11089217" cy="609600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1" y="-5943"/>
            <a:ext cx="12191999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1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-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12483" y="1426872"/>
            <a:ext cx="12204483" cy="3070517"/>
            <a:chOff x="-12482" y="1426872"/>
            <a:chExt cx="12204482" cy="3070517"/>
          </a:xfrm>
        </p:grpSpPr>
        <p:pic>
          <p:nvPicPr>
            <p:cNvPr id="14" name="Picture 13" descr="FAN9016905.JP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9711" y="1466071"/>
              <a:ext cx="4102289" cy="2734859"/>
            </a:xfrm>
            <a:prstGeom prst="rect">
              <a:avLst/>
            </a:prstGeom>
          </p:spPr>
        </p:pic>
        <p:sp>
          <p:nvSpPr>
            <p:cNvPr id="19" name="Parallelogram 22"/>
            <p:cNvSpPr/>
            <p:nvPr userDrawn="1"/>
          </p:nvSpPr>
          <p:spPr bwMode="auto">
            <a:xfrm>
              <a:off x="3039403" y="1426872"/>
              <a:ext cx="6234000" cy="2853743"/>
            </a:xfrm>
            <a:custGeom>
              <a:avLst/>
              <a:gdLst>
                <a:gd name="connsiteX0" fmla="*/ 0 w 7305563"/>
                <a:gd name="connsiteY0" fmla="*/ 2853743 h 2853743"/>
                <a:gd name="connsiteX1" fmla="*/ 934344 w 7305563"/>
                <a:gd name="connsiteY1" fmla="*/ 0 h 2853743"/>
                <a:gd name="connsiteX2" fmla="*/ 7305563 w 7305563"/>
                <a:gd name="connsiteY2" fmla="*/ 0 h 2853743"/>
                <a:gd name="connsiteX3" fmla="*/ 6371219 w 7305563"/>
                <a:gd name="connsiteY3" fmla="*/ 2853743 h 2853743"/>
                <a:gd name="connsiteX4" fmla="*/ 0 w 7305563"/>
                <a:gd name="connsiteY4" fmla="*/ 2853743 h 2853743"/>
                <a:gd name="connsiteX0" fmla="*/ 137219 w 6371219"/>
                <a:gd name="connsiteY0" fmla="*/ 2853743 h 2853743"/>
                <a:gd name="connsiteX1" fmla="*/ 0 w 6371219"/>
                <a:gd name="connsiteY1" fmla="*/ 0 h 2853743"/>
                <a:gd name="connsiteX2" fmla="*/ 6371219 w 6371219"/>
                <a:gd name="connsiteY2" fmla="*/ 0 h 2853743"/>
                <a:gd name="connsiteX3" fmla="*/ 5436875 w 6371219"/>
                <a:gd name="connsiteY3" fmla="*/ 2853743 h 2853743"/>
                <a:gd name="connsiteX4" fmla="*/ 137219 w 6371219"/>
                <a:gd name="connsiteY4" fmla="*/ 2853743 h 2853743"/>
                <a:gd name="connsiteX0" fmla="*/ 0 w 6234000"/>
                <a:gd name="connsiteY0" fmla="*/ 2853743 h 2853743"/>
                <a:gd name="connsiteX1" fmla="*/ 3275 w 6234000"/>
                <a:gd name="connsiteY1" fmla="*/ 0 h 2853743"/>
                <a:gd name="connsiteX2" fmla="*/ 6234000 w 6234000"/>
                <a:gd name="connsiteY2" fmla="*/ 0 h 2853743"/>
                <a:gd name="connsiteX3" fmla="*/ 5299656 w 6234000"/>
                <a:gd name="connsiteY3" fmla="*/ 2853743 h 2853743"/>
                <a:gd name="connsiteX4" fmla="*/ 0 w 6234000"/>
                <a:gd name="connsiteY4" fmla="*/ 2853743 h 285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4000" h="2853743">
                  <a:moveTo>
                    <a:pt x="0" y="2853743"/>
                  </a:moveTo>
                  <a:cubicBezTo>
                    <a:pt x="1092" y="1902495"/>
                    <a:pt x="2183" y="951248"/>
                    <a:pt x="3275" y="0"/>
                  </a:cubicBezTo>
                  <a:lnTo>
                    <a:pt x="6234000" y="0"/>
                  </a:lnTo>
                  <a:lnTo>
                    <a:pt x="5299656" y="2853743"/>
                  </a:lnTo>
                  <a:lnTo>
                    <a:pt x="0" y="2853743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34" indent="-366634" algn="ctr" defTabSz="976097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0" name="Parallelogram 21"/>
            <p:cNvSpPr/>
            <p:nvPr userDrawn="1"/>
          </p:nvSpPr>
          <p:spPr bwMode="auto">
            <a:xfrm>
              <a:off x="-12482" y="1469926"/>
              <a:ext cx="9105682" cy="2724249"/>
            </a:xfrm>
            <a:custGeom>
              <a:avLst/>
              <a:gdLst>
                <a:gd name="connsiteX0" fmla="*/ 0 w 6974060"/>
                <a:gd name="connsiteY0" fmla="*/ 2724249 h 2724249"/>
                <a:gd name="connsiteX1" fmla="*/ 891946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974060"/>
                <a:gd name="connsiteY0" fmla="*/ 2724249 h 2724249"/>
                <a:gd name="connsiteX1" fmla="*/ 922902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052516"/>
                <a:gd name="connsiteY0" fmla="*/ 2724249 h 2724249"/>
                <a:gd name="connsiteX1" fmla="*/ 1358 w 6052516"/>
                <a:gd name="connsiteY1" fmla="*/ 0 h 2724249"/>
                <a:gd name="connsiteX2" fmla="*/ 6052516 w 6052516"/>
                <a:gd name="connsiteY2" fmla="*/ 0 h 2724249"/>
                <a:gd name="connsiteX3" fmla="*/ 5160570 w 6052516"/>
                <a:gd name="connsiteY3" fmla="*/ 2724249 h 2724249"/>
                <a:gd name="connsiteX4" fmla="*/ 0 w 6052516"/>
                <a:gd name="connsiteY4" fmla="*/ 2724249 h 2724249"/>
                <a:gd name="connsiteX0" fmla="*/ 3051808 w 9104324"/>
                <a:gd name="connsiteY0" fmla="*/ 2724249 h 2724249"/>
                <a:gd name="connsiteX1" fmla="*/ 0 w 9104324"/>
                <a:gd name="connsiteY1" fmla="*/ 0 h 2724249"/>
                <a:gd name="connsiteX2" fmla="*/ 9104324 w 9104324"/>
                <a:gd name="connsiteY2" fmla="*/ 0 h 2724249"/>
                <a:gd name="connsiteX3" fmla="*/ 8212378 w 9104324"/>
                <a:gd name="connsiteY3" fmla="*/ 2724249 h 2724249"/>
                <a:gd name="connsiteX4" fmla="*/ 3051808 w 9104324"/>
                <a:gd name="connsiteY4" fmla="*/ 2724249 h 2724249"/>
                <a:gd name="connsiteX0" fmla="*/ 0 w 9105682"/>
                <a:gd name="connsiteY0" fmla="*/ 2724249 h 2724249"/>
                <a:gd name="connsiteX1" fmla="*/ 1358 w 9105682"/>
                <a:gd name="connsiteY1" fmla="*/ 0 h 2724249"/>
                <a:gd name="connsiteX2" fmla="*/ 9105682 w 9105682"/>
                <a:gd name="connsiteY2" fmla="*/ 0 h 2724249"/>
                <a:gd name="connsiteX3" fmla="*/ 8213736 w 9105682"/>
                <a:gd name="connsiteY3" fmla="*/ 2724249 h 2724249"/>
                <a:gd name="connsiteX4" fmla="*/ 0 w 9105682"/>
                <a:gd name="connsiteY4" fmla="*/ 2724249 h 2724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5682" h="2724249">
                  <a:moveTo>
                    <a:pt x="0" y="2724249"/>
                  </a:moveTo>
                  <a:cubicBezTo>
                    <a:pt x="453" y="1816166"/>
                    <a:pt x="905" y="908083"/>
                    <a:pt x="1358" y="0"/>
                  </a:cubicBezTo>
                  <a:lnTo>
                    <a:pt x="9105682" y="0"/>
                  </a:lnTo>
                  <a:lnTo>
                    <a:pt x="8213736" y="2724249"/>
                  </a:lnTo>
                  <a:lnTo>
                    <a:pt x="0" y="2724249"/>
                  </a:lnTo>
                  <a:close/>
                </a:path>
              </a:pathLst>
            </a:custGeom>
            <a:solidFill>
              <a:srgbClr val="0D94D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34" indent="-366634" algn="ctr" defTabSz="976097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1" name="Parallelogram 24"/>
            <p:cNvSpPr/>
            <p:nvPr userDrawn="1"/>
          </p:nvSpPr>
          <p:spPr bwMode="auto">
            <a:xfrm>
              <a:off x="-6941" y="3808793"/>
              <a:ext cx="7624560" cy="688596"/>
            </a:xfrm>
            <a:custGeom>
              <a:avLst/>
              <a:gdLst>
                <a:gd name="connsiteX0" fmla="*/ 0 w 4800600"/>
                <a:gd name="connsiteY0" fmla="*/ 688596 h 688596"/>
                <a:gd name="connsiteX1" fmla="*/ 225453 w 4800600"/>
                <a:gd name="connsiteY1" fmla="*/ 0 h 688596"/>
                <a:gd name="connsiteX2" fmla="*/ 4800600 w 4800600"/>
                <a:gd name="connsiteY2" fmla="*/ 0 h 688596"/>
                <a:gd name="connsiteX3" fmla="*/ 4575147 w 4800600"/>
                <a:gd name="connsiteY3" fmla="*/ 688596 h 688596"/>
                <a:gd name="connsiteX4" fmla="*/ 0 w 4800600"/>
                <a:gd name="connsiteY4" fmla="*/ 688596 h 688596"/>
                <a:gd name="connsiteX0" fmla="*/ 0 w 4583906"/>
                <a:gd name="connsiteY0" fmla="*/ 688596 h 688596"/>
                <a:gd name="connsiteX1" fmla="*/ 8759 w 4583906"/>
                <a:gd name="connsiteY1" fmla="*/ 0 h 688596"/>
                <a:gd name="connsiteX2" fmla="*/ 4583906 w 4583906"/>
                <a:gd name="connsiteY2" fmla="*/ 0 h 688596"/>
                <a:gd name="connsiteX3" fmla="*/ 4358453 w 4583906"/>
                <a:gd name="connsiteY3" fmla="*/ 688596 h 688596"/>
                <a:gd name="connsiteX4" fmla="*/ 0 w 4583906"/>
                <a:gd name="connsiteY4" fmla="*/ 688596 h 688596"/>
                <a:gd name="connsiteX0" fmla="*/ 0 w 4579143"/>
                <a:gd name="connsiteY0" fmla="*/ 688596 h 688596"/>
                <a:gd name="connsiteX1" fmla="*/ 3996 w 4579143"/>
                <a:gd name="connsiteY1" fmla="*/ 0 h 688596"/>
                <a:gd name="connsiteX2" fmla="*/ 4579143 w 4579143"/>
                <a:gd name="connsiteY2" fmla="*/ 0 h 688596"/>
                <a:gd name="connsiteX3" fmla="*/ 4353690 w 4579143"/>
                <a:gd name="connsiteY3" fmla="*/ 688596 h 688596"/>
                <a:gd name="connsiteX4" fmla="*/ 0 w 4579143"/>
                <a:gd name="connsiteY4" fmla="*/ 688596 h 688596"/>
                <a:gd name="connsiteX0" fmla="*/ 3041421 w 7620564"/>
                <a:gd name="connsiteY0" fmla="*/ 688596 h 688596"/>
                <a:gd name="connsiteX1" fmla="*/ 0 w 7620564"/>
                <a:gd name="connsiteY1" fmla="*/ 0 h 688596"/>
                <a:gd name="connsiteX2" fmla="*/ 7620564 w 7620564"/>
                <a:gd name="connsiteY2" fmla="*/ 0 h 688596"/>
                <a:gd name="connsiteX3" fmla="*/ 7395111 w 7620564"/>
                <a:gd name="connsiteY3" fmla="*/ 688596 h 688596"/>
                <a:gd name="connsiteX4" fmla="*/ 3041421 w 7620564"/>
                <a:gd name="connsiteY4" fmla="*/ 688596 h 688596"/>
                <a:gd name="connsiteX0" fmla="*/ 0 w 7624560"/>
                <a:gd name="connsiteY0" fmla="*/ 688596 h 688596"/>
                <a:gd name="connsiteX1" fmla="*/ 3996 w 7624560"/>
                <a:gd name="connsiteY1" fmla="*/ 0 h 688596"/>
                <a:gd name="connsiteX2" fmla="*/ 7624560 w 7624560"/>
                <a:gd name="connsiteY2" fmla="*/ 0 h 688596"/>
                <a:gd name="connsiteX3" fmla="*/ 7399107 w 7624560"/>
                <a:gd name="connsiteY3" fmla="*/ 688596 h 688596"/>
                <a:gd name="connsiteX4" fmla="*/ 0 w 7624560"/>
                <a:gd name="connsiteY4" fmla="*/ 688596 h 6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560" h="688596">
                  <a:moveTo>
                    <a:pt x="0" y="688596"/>
                  </a:moveTo>
                  <a:lnTo>
                    <a:pt x="3996" y="0"/>
                  </a:lnTo>
                  <a:lnTo>
                    <a:pt x="7624560" y="0"/>
                  </a:lnTo>
                  <a:lnTo>
                    <a:pt x="7399107" y="688596"/>
                  </a:lnTo>
                  <a:lnTo>
                    <a:pt x="0" y="688596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34" indent="-366634" algn="ctr" defTabSz="976097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</p:grpSp>
      <p:sp>
        <p:nvSpPr>
          <p:cNvPr id="6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7123" y="4943095"/>
            <a:ext cx="5681132" cy="417164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>
              <a:buNone/>
              <a:defRPr sz="230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" name="Text Placeholder 13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07123" y="5369626"/>
            <a:ext cx="5020732" cy="253865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>
              <a:buNone/>
              <a:defRPr sz="1600" i="1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8" name="Text Placeholder 1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07132" y="6335902"/>
            <a:ext cx="2888249" cy="285471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>
              <a:buNone/>
              <a:defRPr sz="1500" i="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fld id="{B584F102-AF6B-4EC2-9F2D-C2961294974C}" type="datetime4">
              <a:rPr lang="en-US" smtClean="0"/>
              <a:t>June 25, 2017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 userDrawn="1">
            <p:ph type="title"/>
          </p:nvPr>
        </p:nvSpPr>
        <p:spPr>
          <a:xfrm>
            <a:off x="414867" y="1481753"/>
            <a:ext cx="6783521" cy="232062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14871" y="3810231"/>
            <a:ext cx="6433988" cy="687169"/>
          </a:xfrm>
          <a:prstGeom prst="rect">
            <a:avLst/>
          </a:prstGeom>
        </p:spPr>
        <p:txBody>
          <a:bodyPr lIns="91432" tIns="45716" rIns="91432" bIns="45716" anchor="ctr"/>
          <a:lstStyle>
            <a:lvl1pPr marL="0" indent="0">
              <a:buNone/>
              <a:defRPr sz="2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1594" y="5887151"/>
            <a:ext cx="2736239" cy="672156"/>
          </a:xfrm>
          <a:prstGeom prst="rect">
            <a:avLst/>
          </a:prstGeom>
          <a:noFill/>
          <a:ln>
            <a:noFill/>
          </a:ln>
        </p:spPr>
      </p:pic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3" y="-5943"/>
            <a:ext cx="12191999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2562" y="2354263"/>
            <a:ext cx="10028397" cy="1881002"/>
            <a:chOff x="-22562" y="2354263"/>
            <a:chExt cx="10028397" cy="1881002"/>
          </a:xfrm>
        </p:grpSpPr>
        <p:sp>
          <p:nvSpPr>
            <p:cNvPr id="17" name="Parallelogram 15"/>
            <p:cNvSpPr/>
            <p:nvPr userDrawn="1"/>
          </p:nvSpPr>
          <p:spPr bwMode="auto">
            <a:xfrm>
              <a:off x="-22562" y="2354263"/>
              <a:ext cx="10028397" cy="1671727"/>
            </a:xfrm>
            <a:custGeom>
              <a:avLst/>
              <a:gdLst>
                <a:gd name="connsiteX0" fmla="*/ 0 w 8100837"/>
                <a:gd name="connsiteY0" fmla="*/ 1671727 h 1671727"/>
                <a:gd name="connsiteX1" fmla="*/ 547340 w 8100837"/>
                <a:gd name="connsiteY1" fmla="*/ 0 h 1671727"/>
                <a:gd name="connsiteX2" fmla="*/ 8100837 w 8100837"/>
                <a:gd name="connsiteY2" fmla="*/ 0 h 1671727"/>
                <a:gd name="connsiteX3" fmla="*/ 7553497 w 8100837"/>
                <a:gd name="connsiteY3" fmla="*/ 1671727 h 1671727"/>
                <a:gd name="connsiteX4" fmla="*/ 0 w 8100837"/>
                <a:gd name="connsiteY4" fmla="*/ 1671727 h 1671727"/>
                <a:gd name="connsiteX0" fmla="*/ 0 w 8100837"/>
                <a:gd name="connsiteY0" fmla="*/ 1671727 h 1671727"/>
                <a:gd name="connsiteX1" fmla="*/ 584372 w 8100837"/>
                <a:gd name="connsiteY1" fmla="*/ 0 h 1671727"/>
                <a:gd name="connsiteX2" fmla="*/ 8100837 w 8100837"/>
                <a:gd name="connsiteY2" fmla="*/ 0 h 1671727"/>
                <a:gd name="connsiteX3" fmla="*/ 7553497 w 8100837"/>
                <a:gd name="connsiteY3" fmla="*/ 1671727 h 1671727"/>
                <a:gd name="connsiteX4" fmla="*/ 0 w 8100837"/>
                <a:gd name="connsiteY4" fmla="*/ 1671727 h 1671727"/>
                <a:gd name="connsiteX0" fmla="*/ 0 w 7536815"/>
                <a:gd name="connsiteY0" fmla="*/ 1671727 h 1671727"/>
                <a:gd name="connsiteX1" fmla="*/ 20350 w 7536815"/>
                <a:gd name="connsiteY1" fmla="*/ 0 h 1671727"/>
                <a:gd name="connsiteX2" fmla="*/ 7536815 w 7536815"/>
                <a:gd name="connsiteY2" fmla="*/ 0 h 1671727"/>
                <a:gd name="connsiteX3" fmla="*/ 6989475 w 7536815"/>
                <a:gd name="connsiteY3" fmla="*/ 1671727 h 1671727"/>
                <a:gd name="connsiteX4" fmla="*/ 0 w 7536815"/>
                <a:gd name="connsiteY4" fmla="*/ 1671727 h 1671727"/>
                <a:gd name="connsiteX0" fmla="*/ 0 w 7525421"/>
                <a:gd name="connsiteY0" fmla="*/ 1671727 h 1671727"/>
                <a:gd name="connsiteX1" fmla="*/ 8956 w 7525421"/>
                <a:gd name="connsiteY1" fmla="*/ 0 h 1671727"/>
                <a:gd name="connsiteX2" fmla="*/ 7525421 w 7525421"/>
                <a:gd name="connsiteY2" fmla="*/ 0 h 1671727"/>
                <a:gd name="connsiteX3" fmla="*/ 6978081 w 7525421"/>
                <a:gd name="connsiteY3" fmla="*/ 1671727 h 1671727"/>
                <a:gd name="connsiteX4" fmla="*/ 0 w 7525421"/>
                <a:gd name="connsiteY4" fmla="*/ 1671727 h 1671727"/>
                <a:gd name="connsiteX0" fmla="*/ 2501771 w 10027192"/>
                <a:gd name="connsiteY0" fmla="*/ 1671727 h 1671727"/>
                <a:gd name="connsiteX1" fmla="*/ 2 w 10027192"/>
                <a:gd name="connsiteY1" fmla="*/ 0 h 1671727"/>
                <a:gd name="connsiteX2" fmla="*/ 10027192 w 10027192"/>
                <a:gd name="connsiteY2" fmla="*/ 0 h 1671727"/>
                <a:gd name="connsiteX3" fmla="*/ 9479852 w 10027192"/>
                <a:gd name="connsiteY3" fmla="*/ 1671727 h 1671727"/>
                <a:gd name="connsiteX4" fmla="*/ 2501771 w 10027192"/>
                <a:gd name="connsiteY4" fmla="*/ 1671727 h 1671727"/>
                <a:gd name="connsiteX0" fmla="*/ 0 w 10028397"/>
                <a:gd name="connsiteY0" fmla="*/ 1671727 h 1671727"/>
                <a:gd name="connsiteX1" fmla="*/ 1207 w 10028397"/>
                <a:gd name="connsiteY1" fmla="*/ 0 h 1671727"/>
                <a:gd name="connsiteX2" fmla="*/ 10028397 w 10028397"/>
                <a:gd name="connsiteY2" fmla="*/ 0 h 1671727"/>
                <a:gd name="connsiteX3" fmla="*/ 9481057 w 10028397"/>
                <a:gd name="connsiteY3" fmla="*/ 1671727 h 1671727"/>
                <a:gd name="connsiteX4" fmla="*/ 0 w 10028397"/>
                <a:gd name="connsiteY4" fmla="*/ 1671727 h 167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28397" h="1671727">
                  <a:moveTo>
                    <a:pt x="0" y="1671727"/>
                  </a:moveTo>
                  <a:cubicBezTo>
                    <a:pt x="2985" y="1114485"/>
                    <a:pt x="-1778" y="557242"/>
                    <a:pt x="1207" y="0"/>
                  </a:cubicBezTo>
                  <a:lnTo>
                    <a:pt x="10028397" y="0"/>
                  </a:lnTo>
                  <a:lnTo>
                    <a:pt x="9481057" y="1671727"/>
                  </a:lnTo>
                  <a:lnTo>
                    <a:pt x="0" y="1671727"/>
                  </a:lnTo>
                  <a:close/>
                </a:path>
              </a:pathLst>
            </a:custGeom>
            <a:solidFill>
              <a:srgbClr val="0D94D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713" marR="0" indent="-366713" algn="ctr" defTabSz="97631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140000"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Parallelogram 17"/>
            <p:cNvSpPr/>
            <p:nvPr userDrawn="1"/>
          </p:nvSpPr>
          <p:spPr bwMode="auto">
            <a:xfrm>
              <a:off x="-22562" y="3821821"/>
              <a:ext cx="8583446" cy="413444"/>
            </a:xfrm>
            <a:custGeom>
              <a:avLst/>
              <a:gdLst>
                <a:gd name="connsiteX0" fmla="*/ 0 w 6254461"/>
                <a:gd name="connsiteY0" fmla="*/ 413444 h 413444"/>
                <a:gd name="connsiteX1" fmla="*/ 135366 w 6254461"/>
                <a:gd name="connsiteY1" fmla="*/ 0 h 413444"/>
                <a:gd name="connsiteX2" fmla="*/ 6254461 w 6254461"/>
                <a:gd name="connsiteY2" fmla="*/ 0 h 413444"/>
                <a:gd name="connsiteX3" fmla="*/ 6119095 w 6254461"/>
                <a:gd name="connsiteY3" fmla="*/ 413444 h 413444"/>
                <a:gd name="connsiteX4" fmla="*/ 0 w 6254461"/>
                <a:gd name="connsiteY4" fmla="*/ 413444 h 413444"/>
                <a:gd name="connsiteX0" fmla="*/ 61187 w 6119095"/>
                <a:gd name="connsiteY0" fmla="*/ 413444 h 413444"/>
                <a:gd name="connsiteX1" fmla="*/ 0 w 6119095"/>
                <a:gd name="connsiteY1" fmla="*/ 0 h 413444"/>
                <a:gd name="connsiteX2" fmla="*/ 6119095 w 6119095"/>
                <a:gd name="connsiteY2" fmla="*/ 0 h 413444"/>
                <a:gd name="connsiteX3" fmla="*/ 5983729 w 6119095"/>
                <a:gd name="connsiteY3" fmla="*/ 413444 h 413444"/>
                <a:gd name="connsiteX4" fmla="*/ 61187 w 6119095"/>
                <a:gd name="connsiteY4" fmla="*/ 413444 h 413444"/>
                <a:gd name="connsiteX0" fmla="*/ 7063 w 6064971"/>
                <a:gd name="connsiteY0" fmla="*/ 413444 h 413444"/>
                <a:gd name="connsiteX1" fmla="*/ 0 w 6064971"/>
                <a:gd name="connsiteY1" fmla="*/ 0 h 413444"/>
                <a:gd name="connsiteX2" fmla="*/ 6064971 w 6064971"/>
                <a:gd name="connsiteY2" fmla="*/ 0 h 413444"/>
                <a:gd name="connsiteX3" fmla="*/ 5929605 w 6064971"/>
                <a:gd name="connsiteY3" fmla="*/ 413444 h 413444"/>
                <a:gd name="connsiteX4" fmla="*/ 7063 w 6064971"/>
                <a:gd name="connsiteY4" fmla="*/ 413444 h 413444"/>
                <a:gd name="connsiteX0" fmla="*/ 2525538 w 8583446"/>
                <a:gd name="connsiteY0" fmla="*/ 413444 h 413444"/>
                <a:gd name="connsiteX1" fmla="*/ 0 w 8583446"/>
                <a:gd name="connsiteY1" fmla="*/ 0 h 413444"/>
                <a:gd name="connsiteX2" fmla="*/ 8583446 w 8583446"/>
                <a:gd name="connsiteY2" fmla="*/ 0 h 413444"/>
                <a:gd name="connsiteX3" fmla="*/ 8448080 w 8583446"/>
                <a:gd name="connsiteY3" fmla="*/ 413444 h 413444"/>
                <a:gd name="connsiteX4" fmla="*/ 2525538 w 8583446"/>
                <a:gd name="connsiteY4" fmla="*/ 413444 h 413444"/>
                <a:gd name="connsiteX0" fmla="*/ 7063 w 8583446"/>
                <a:gd name="connsiteY0" fmla="*/ 413444 h 413444"/>
                <a:gd name="connsiteX1" fmla="*/ 0 w 8583446"/>
                <a:gd name="connsiteY1" fmla="*/ 0 h 413444"/>
                <a:gd name="connsiteX2" fmla="*/ 8583446 w 8583446"/>
                <a:gd name="connsiteY2" fmla="*/ 0 h 413444"/>
                <a:gd name="connsiteX3" fmla="*/ 8448080 w 8583446"/>
                <a:gd name="connsiteY3" fmla="*/ 413444 h 413444"/>
                <a:gd name="connsiteX4" fmla="*/ 7063 w 8583446"/>
                <a:gd name="connsiteY4" fmla="*/ 413444 h 413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3446" h="413444">
                  <a:moveTo>
                    <a:pt x="7063" y="413444"/>
                  </a:moveTo>
                  <a:lnTo>
                    <a:pt x="0" y="0"/>
                  </a:lnTo>
                  <a:lnTo>
                    <a:pt x="8583446" y="0"/>
                  </a:lnTo>
                  <a:lnTo>
                    <a:pt x="8448080" y="413444"/>
                  </a:lnTo>
                  <a:lnTo>
                    <a:pt x="7063" y="413444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713" marR="0" indent="-366713" algn="ctr" defTabSz="97631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140000"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" name="Title 4"/>
          <p:cNvSpPr>
            <a:spLocks noGrp="1"/>
          </p:cNvSpPr>
          <p:nvPr userDrawn="1">
            <p:ph type="title"/>
          </p:nvPr>
        </p:nvSpPr>
        <p:spPr>
          <a:xfrm>
            <a:off x="414338" y="2356219"/>
            <a:ext cx="8574152" cy="1461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7120" y="4943092"/>
            <a:ext cx="5681132" cy="417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2" name="Text Placeholder 13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07120" y="5369614"/>
            <a:ext cx="5020732" cy="253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4" name="Text Placeholder 1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07119" y="6335890"/>
            <a:ext cx="2888249" cy="285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696" y="6132022"/>
            <a:ext cx="2072529" cy="510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932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3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20957" y="1280160"/>
            <a:ext cx="4786055" cy="823912"/>
          </a:xfrm>
          <a:prstGeom prst="rect">
            <a:avLst/>
          </a:prstGeom>
        </p:spPr>
        <p:txBody>
          <a:bodyPr lIns="91432" tIns="45716" rIns="91432" bIns="45716" anchor="t" anchorCtr="0">
            <a:noAutofit/>
          </a:bodyPr>
          <a:lstStyle>
            <a:lvl1pPr marL="0" indent="0">
              <a:buNone/>
              <a:defRPr sz="28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66492" y="1280160"/>
            <a:ext cx="5320139" cy="823912"/>
          </a:xfrm>
          <a:prstGeom prst="rect">
            <a:avLst/>
          </a:prstGeom>
        </p:spPr>
        <p:txBody>
          <a:bodyPr lIns="91432" tIns="45716" rIns="91432" bIns="45716" anchor="t" anchorCtr="0">
            <a:noAutofit/>
          </a:bodyPr>
          <a:lstStyle>
            <a:lvl1pPr marL="0" indent="0">
              <a:buNone/>
              <a:defRPr sz="28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777" y="2194573"/>
            <a:ext cx="4787535" cy="3883511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 sz="24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5664201" y="2194573"/>
            <a:ext cx="5296243" cy="3883511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 sz="24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im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20525" y="1280160"/>
            <a:ext cx="5255683" cy="2332616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089413" y="1279531"/>
            <a:ext cx="4883399" cy="4772025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 sz="2400"/>
            </a:lvl1pPr>
            <a:lvl2pPr>
              <a:defRPr sz="2300"/>
            </a:lvl2pPr>
            <a:lvl3pPr>
              <a:defRPr sz="2000"/>
            </a:lvl3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525" y="3718935"/>
            <a:ext cx="5255683" cy="2332616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Quota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13" y="-5941"/>
            <a:ext cx="12191999" cy="6903720"/>
            <a:chOff x="1" y="2699"/>
            <a:chExt cx="12191999" cy="6855302"/>
          </a:xfrm>
        </p:grpSpPr>
        <p:pic>
          <p:nvPicPr>
            <p:cNvPr id="25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24" tIns="45718" rIns="91424" bIns="45718"/>
          <a:lstStyle/>
          <a:p>
            <a:pPr defTabSz="1218930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24" tIns="45718" rIns="91424" bIns="45718"/>
          <a:lstStyle/>
          <a:p>
            <a:pPr defTabSz="1218930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 lIns="91432" tIns="45716" rIns="91432" bIns="45716">
            <a:noAutofit/>
          </a:bodyPr>
          <a:lstStyle>
            <a:lvl1pPr marL="0" indent="0" algn="r">
              <a:buNone/>
              <a:defRPr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97" y="5080519"/>
            <a:ext cx="4692257" cy="297748"/>
          </a:xfrm>
          <a:prstGeom prst="rect">
            <a:avLst/>
          </a:prstGeom>
        </p:spPr>
        <p:txBody>
          <a:bodyPr lIns="91432" tIns="45716" rIns="91432" bIns="45716"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196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Organization here</a:t>
            </a:r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41" y="4774555"/>
            <a:ext cx="4692257" cy="297748"/>
          </a:xfrm>
          <a:prstGeom prst="rect">
            <a:avLst/>
          </a:prstGeom>
        </p:spPr>
        <p:txBody>
          <a:bodyPr lIns="91432" tIns="45716" rIns="91432" bIns="45716"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196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Title here</a:t>
            </a:r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17"/>
            <a:ext cx="7841403" cy="1871663"/>
          </a:xfrm>
          <a:prstGeom prst="rect">
            <a:avLst/>
          </a:prstGeom>
        </p:spPr>
        <p:txBody>
          <a:bodyPr lIns="91432" tIns="45716" rIns="91432" bIns="45716"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Put your quote in here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653054"/>
            <a:ext cx="11540312" cy="30777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1218930">
              <a:defRPr/>
            </a:pPr>
            <a:r>
              <a:rPr lang="en-US" sz="7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t>BRNDEXP 2.1 0714     © 2014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561335" y="6474380"/>
            <a:ext cx="420460" cy="276997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1218930"/>
            <a:fld id="{39B9A8E6-500A-494F-8511-CB834C088D51}" type="slidenum">
              <a:rPr lang="en-US" sz="120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pPr defTabSz="1218930"/>
              <a:t>‹#›</a:t>
            </a:fld>
            <a:endParaRPr lang="en-US" sz="1200" dirty="0">
              <a:solidFill>
                <a:srgbClr val="7BC143">
                  <a:lumMod val="40000"/>
                  <a:lumOff val="60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Quot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0" y="4343401"/>
            <a:ext cx="7012517" cy="2087563"/>
            <a:chOff x="-422728" y="4800600"/>
            <a:chExt cx="5805606" cy="1695965"/>
          </a:xfrm>
        </p:grpSpPr>
        <p:pic>
          <p:nvPicPr>
            <p:cNvPr id="4" name="Picture 15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2728" y="480060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6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32" y="480199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24" tIns="45718" rIns="91424" bIns="45718"/>
          <a:lstStyle/>
          <a:p>
            <a:pPr defTabSz="1218930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24" tIns="45718" rIns="91424" bIns="45718"/>
          <a:lstStyle/>
          <a:p>
            <a:pPr defTabSz="1218930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 lIns="91432" tIns="45716" rIns="91432" bIns="45716">
            <a:noAutofit/>
          </a:bodyPr>
          <a:lstStyle>
            <a:lvl1pPr marL="0" indent="0" algn="r">
              <a:buNone/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97" y="5080519"/>
            <a:ext cx="4692257" cy="297748"/>
          </a:xfrm>
          <a:prstGeom prst="rect">
            <a:avLst/>
          </a:prstGeom>
        </p:spPr>
        <p:txBody>
          <a:bodyPr lIns="91432" tIns="45716" rIns="91432" bIns="45716"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196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Organization here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41" y="4774555"/>
            <a:ext cx="4692257" cy="297748"/>
          </a:xfrm>
          <a:prstGeom prst="rect">
            <a:avLst/>
          </a:prstGeom>
        </p:spPr>
        <p:txBody>
          <a:bodyPr lIns="91432" tIns="45716" rIns="91432" bIns="45716"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196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Title here</a:t>
            </a:r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17"/>
            <a:ext cx="7841403" cy="1871663"/>
          </a:xfrm>
          <a:prstGeom prst="rect">
            <a:avLst/>
          </a:prstGeom>
        </p:spPr>
        <p:txBody>
          <a:bodyPr lIns="91432" tIns="45716" rIns="91432" bIns="45716"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Put your quote in here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0" y="6605749"/>
            <a:ext cx="11540312" cy="30777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1218930">
              <a:defRPr/>
            </a:pPr>
            <a:r>
              <a:rPr lang="en-US" sz="700" b="0" dirty="0">
                <a:solidFill>
                  <a:srgbClr val="393D41"/>
                </a:solidFill>
                <a:latin typeface="Arial"/>
              </a:rPr>
              <a:t>©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1335" y="6474380"/>
            <a:ext cx="420460" cy="276997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1218930"/>
            <a:fld id="{39B9A8E6-500A-494F-8511-CB834C088D51}" type="slidenum">
              <a:rPr lang="en-US" sz="1200">
                <a:solidFill>
                  <a:srgbClr val="FFFFFF">
                    <a:lumMod val="75000"/>
                  </a:srgbClr>
                </a:solidFill>
                <a:latin typeface="Arial"/>
              </a:rPr>
              <a:pPr defTabSz="1218930"/>
              <a:t>‹#›</a:t>
            </a:fld>
            <a:endParaRPr lang="en-US" sz="1200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verview WS -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7" y="471584"/>
            <a:ext cx="10058401" cy="78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12560" y="606859"/>
            <a:ext cx="10090440" cy="491360"/>
          </a:xfrm>
          <a:prstGeom prst="rect">
            <a:avLst/>
          </a:prstGeom>
        </p:spPr>
        <p:txBody>
          <a:bodyPr vert="horz" lIns="217973" tIns="0" rIns="0" bIns="0" anchor="ctr" anchorCtr="0"/>
          <a:lstStyle>
            <a:lvl1pPr marL="0" indent="0">
              <a:buNone/>
              <a:defRPr sz="44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0" marR="0" lvl="0" indent="0" defTabSz="12189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</a:rPr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" y="6608023"/>
            <a:ext cx="12192001" cy="369316"/>
          </a:xfrm>
          <a:prstGeom prst="rect">
            <a:avLst/>
          </a:prstGeom>
        </p:spPr>
        <p:txBody>
          <a:bodyPr wrap="square" lIns="121901" tIns="60950" rIns="121901" bIns="60950">
            <a:spAutoFit/>
          </a:bodyPr>
          <a:lstStyle/>
          <a:p>
            <a:pPr defTabSz="287803"/>
            <a: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  <a:t>© Cerner Corporation. All rights reserved. This document contains Cerner confidential and/or proprietary information belonging to Cerner Corporation</a:t>
            </a:r>
            <a:b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</a:br>
            <a: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  <a:t>    and/or its related affiliates which may not be reproduced or transmitted in any form or by any means without the express written consent .</a:t>
            </a:r>
          </a:p>
        </p:txBody>
      </p:sp>
      <p:sp>
        <p:nvSpPr>
          <p:cNvPr id="8" name="Rectangle 66"/>
          <p:cNvSpPr>
            <a:spLocks noGrp="1" noChangeArrowheads="1"/>
          </p:cNvSpPr>
          <p:nvPr userDrawn="1"/>
        </p:nvSpPr>
        <p:spPr bwMode="auto">
          <a:xfrm>
            <a:off x="11588351" y="6605315"/>
            <a:ext cx="49891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1" tIns="60950" rIns="121901" bIns="60950"/>
          <a:lstStyle/>
          <a:p>
            <a:pPr algn="r" defTabSz="287803" eaLnBrk="0" hangingPunct="0"/>
            <a:fld id="{ED89AE07-C97F-44A6-A614-2F99B440138C}" type="slidenum">
              <a:rPr lang="en-US" sz="1300" b="0">
                <a:solidFill>
                  <a:srgbClr val="6A737B"/>
                </a:solidFill>
                <a:latin typeface="Franklin Gothic Book"/>
                <a:ea typeface="ＭＳ Ｐゴシック" charset="0"/>
                <a:cs typeface="ＭＳ Ｐゴシック" charset="0"/>
              </a:rPr>
              <a:pPr algn="r" defTabSz="287803" eaLnBrk="0" hangingPunct="0"/>
              <a:t>‹#›</a:t>
            </a:fld>
            <a:endParaRPr lang="en-US" sz="1300" b="0" dirty="0">
              <a:solidFill>
                <a:srgbClr val="6A737B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1" y="-5943"/>
            <a:ext cx="12191999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1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-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12483" y="1426872"/>
            <a:ext cx="12204483" cy="3070517"/>
            <a:chOff x="-12482" y="1426872"/>
            <a:chExt cx="12204482" cy="3070517"/>
          </a:xfrm>
        </p:grpSpPr>
        <p:pic>
          <p:nvPicPr>
            <p:cNvPr id="14" name="Picture 13" descr="FAN9016905.JP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9711" y="1466071"/>
              <a:ext cx="4102289" cy="2734859"/>
            </a:xfrm>
            <a:prstGeom prst="rect">
              <a:avLst/>
            </a:prstGeom>
          </p:spPr>
        </p:pic>
        <p:sp>
          <p:nvSpPr>
            <p:cNvPr id="19" name="Parallelogram 22"/>
            <p:cNvSpPr/>
            <p:nvPr userDrawn="1"/>
          </p:nvSpPr>
          <p:spPr bwMode="auto">
            <a:xfrm>
              <a:off x="3039403" y="1426872"/>
              <a:ext cx="6234000" cy="2853743"/>
            </a:xfrm>
            <a:custGeom>
              <a:avLst/>
              <a:gdLst>
                <a:gd name="connsiteX0" fmla="*/ 0 w 7305563"/>
                <a:gd name="connsiteY0" fmla="*/ 2853743 h 2853743"/>
                <a:gd name="connsiteX1" fmla="*/ 934344 w 7305563"/>
                <a:gd name="connsiteY1" fmla="*/ 0 h 2853743"/>
                <a:gd name="connsiteX2" fmla="*/ 7305563 w 7305563"/>
                <a:gd name="connsiteY2" fmla="*/ 0 h 2853743"/>
                <a:gd name="connsiteX3" fmla="*/ 6371219 w 7305563"/>
                <a:gd name="connsiteY3" fmla="*/ 2853743 h 2853743"/>
                <a:gd name="connsiteX4" fmla="*/ 0 w 7305563"/>
                <a:gd name="connsiteY4" fmla="*/ 2853743 h 2853743"/>
                <a:gd name="connsiteX0" fmla="*/ 137219 w 6371219"/>
                <a:gd name="connsiteY0" fmla="*/ 2853743 h 2853743"/>
                <a:gd name="connsiteX1" fmla="*/ 0 w 6371219"/>
                <a:gd name="connsiteY1" fmla="*/ 0 h 2853743"/>
                <a:gd name="connsiteX2" fmla="*/ 6371219 w 6371219"/>
                <a:gd name="connsiteY2" fmla="*/ 0 h 2853743"/>
                <a:gd name="connsiteX3" fmla="*/ 5436875 w 6371219"/>
                <a:gd name="connsiteY3" fmla="*/ 2853743 h 2853743"/>
                <a:gd name="connsiteX4" fmla="*/ 137219 w 6371219"/>
                <a:gd name="connsiteY4" fmla="*/ 2853743 h 2853743"/>
                <a:gd name="connsiteX0" fmla="*/ 0 w 6234000"/>
                <a:gd name="connsiteY0" fmla="*/ 2853743 h 2853743"/>
                <a:gd name="connsiteX1" fmla="*/ 3275 w 6234000"/>
                <a:gd name="connsiteY1" fmla="*/ 0 h 2853743"/>
                <a:gd name="connsiteX2" fmla="*/ 6234000 w 6234000"/>
                <a:gd name="connsiteY2" fmla="*/ 0 h 2853743"/>
                <a:gd name="connsiteX3" fmla="*/ 5299656 w 6234000"/>
                <a:gd name="connsiteY3" fmla="*/ 2853743 h 2853743"/>
                <a:gd name="connsiteX4" fmla="*/ 0 w 6234000"/>
                <a:gd name="connsiteY4" fmla="*/ 2853743 h 285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4000" h="2853743">
                  <a:moveTo>
                    <a:pt x="0" y="2853743"/>
                  </a:moveTo>
                  <a:cubicBezTo>
                    <a:pt x="1092" y="1902495"/>
                    <a:pt x="2183" y="951248"/>
                    <a:pt x="3275" y="0"/>
                  </a:cubicBezTo>
                  <a:lnTo>
                    <a:pt x="6234000" y="0"/>
                  </a:lnTo>
                  <a:lnTo>
                    <a:pt x="5299656" y="2853743"/>
                  </a:lnTo>
                  <a:lnTo>
                    <a:pt x="0" y="2853743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34" indent="-366634" algn="ctr" defTabSz="976097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0" name="Parallelogram 21"/>
            <p:cNvSpPr/>
            <p:nvPr userDrawn="1"/>
          </p:nvSpPr>
          <p:spPr bwMode="auto">
            <a:xfrm>
              <a:off x="-12482" y="1469926"/>
              <a:ext cx="9105682" cy="2724249"/>
            </a:xfrm>
            <a:custGeom>
              <a:avLst/>
              <a:gdLst>
                <a:gd name="connsiteX0" fmla="*/ 0 w 6974060"/>
                <a:gd name="connsiteY0" fmla="*/ 2724249 h 2724249"/>
                <a:gd name="connsiteX1" fmla="*/ 891946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974060"/>
                <a:gd name="connsiteY0" fmla="*/ 2724249 h 2724249"/>
                <a:gd name="connsiteX1" fmla="*/ 922902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052516"/>
                <a:gd name="connsiteY0" fmla="*/ 2724249 h 2724249"/>
                <a:gd name="connsiteX1" fmla="*/ 1358 w 6052516"/>
                <a:gd name="connsiteY1" fmla="*/ 0 h 2724249"/>
                <a:gd name="connsiteX2" fmla="*/ 6052516 w 6052516"/>
                <a:gd name="connsiteY2" fmla="*/ 0 h 2724249"/>
                <a:gd name="connsiteX3" fmla="*/ 5160570 w 6052516"/>
                <a:gd name="connsiteY3" fmla="*/ 2724249 h 2724249"/>
                <a:gd name="connsiteX4" fmla="*/ 0 w 6052516"/>
                <a:gd name="connsiteY4" fmla="*/ 2724249 h 2724249"/>
                <a:gd name="connsiteX0" fmla="*/ 3051808 w 9104324"/>
                <a:gd name="connsiteY0" fmla="*/ 2724249 h 2724249"/>
                <a:gd name="connsiteX1" fmla="*/ 0 w 9104324"/>
                <a:gd name="connsiteY1" fmla="*/ 0 h 2724249"/>
                <a:gd name="connsiteX2" fmla="*/ 9104324 w 9104324"/>
                <a:gd name="connsiteY2" fmla="*/ 0 h 2724249"/>
                <a:gd name="connsiteX3" fmla="*/ 8212378 w 9104324"/>
                <a:gd name="connsiteY3" fmla="*/ 2724249 h 2724249"/>
                <a:gd name="connsiteX4" fmla="*/ 3051808 w 9104324"/>
                <a:gd name="connsiteY4" fmla="*/ 2724249 h 2724249"/>
                <a:gd name="connsiteX0" fmla="*/ 0 w 9105682"/>
                <a:gd name="connsiteY0" fmla="*/ 2724249 h 2724249"/>
                <a:gd name="connsiteX1" fmla="*/ 1358 w 9105682"/>
                <a:gd name="connsiteY1" fmla="*/ 0 h 2724249"/>
                <a:gd name="connsiteX2" fmla="*/ 9105682 w 9105682"/>
                <a:gd name="connsiteY2" fmla="*/ 0 h 2724249"/>
                <a:gd name="connsiteX3" fmla="*/ 8213736 w 9105682"/>
                <a:gd name="connsiteY3" fmla="*/ 2724249 h 2724249"/>
                <a:gd name="connsiteX4" fmla="*/ 0 w 9105682"/>
                <a:gd name="connsiteY4" fmla="*/ 2724249 h 2724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5682" h="2724249">
                  <a:moveTo>
                    <a:pt x="0" y="2724249"/>
                  </a:moveTo>
                  <a:cubicBezTo>
                    <a:pt x="453" y="1816166"/>
                    <a:pt x="905" y="908083"/>
                    <a:pt x="1358" y="0"/>
                  </a:cubicBezTo>
                  <a:lnTo>
                    <a:pt x="9105682" y="0"/>
                  </a:lnTo>
                  <a:lnTo>
                    <a:pt x="8213736" y="2724249"/>
                  </a:lnTo>
                  <a:lnTo>
                    <a:pt x="0" y="2724249"/>
                  </a:lnTo>
                  <a:close/>
                </a:path>
              </a:pathLst>
            </a:custGeom>
            <a:solidFill>
              <a:srgbClr val="0D94D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34" indent="-366634" algn="ctr" defTabSz="976097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1" name="Parallelogram 24"/>
            <p:cNvSpPr/>
            <p:nvPr userDrawn="1"/>
          </p:nvSpPr>
          <p:spPr bwMode="auto">
            <a:xfrm>
              <a:off x="-6941" y="3808793"/>
              <a:ext cx="7624560" cy="688596"/>
            </a:xfrm>
            <a:custGeom>
              <a:avLst/>
              <a:gdLst>
                <a:gd name="connsiteX0" fmla="*/ 0 w 4800600"/>
                <a:gd name="connsiteY0" fmla="*/ 688596 h 688596"/>
                <a:gd name="connsiteX1" fmla="*/ 225453 w 4800600"/>
                <a:gd name="connsiteY1" fmla="*/ 0 h 688596"/>
                <a:gd name="connsiteX2" fmla="*/ 4800600 w 4800600"/>
                <a:gd name="connsiteY2" fmla="*/ 0 h 688596"/>
                <a:gd name="connsiteX3" fmla="*/ 4575147 w 4800600"/>
                <a:gd name="connsiteY3" fmla="*/ 688596 h 688596"/>
                <a:gd name="connsiteX4" fmla="*/ 0 w 4800600"/>
                <a:gd name="connsiteY4" fmla="*/ 688596 h 688596"/>
                <a:gd name="connsiteX0" fmla="*/ 0 w 4583906"/>
                <a:gd name="connsiteY0" fmla="*/ 688596 h 688596"/>
                <a:gd name="connsiteX1" fmla="*/ 8759 w 4583906"/>
                <a:gd name="connsiteY1" fmla="*/ 0 h 688596"/>
                <a:gd name="connsiteX2" fmla="*/ 4583906 w 4583906"/>
                <a:gd name="connsiteY2" fmla="*/ 0 h 688596"/>
                <a:gd name="connsiteX3" fmla="*/ 4358453 w 4583906"/>
                <a:gd name="connsiteY3" fmla="*/ 688596 h 688596"/>
                <a:gd name="connsiteX4" fmla="*/ 0 w 4583906"/>
                <a:gd name="connsiteY4" fmla="*/ 688596 h 688596"/>
                <a:gd name="connsiteX0" fmla="*/ 0 w 4579143"/>
                <a:gd name="connsiteY0" fmla="*/ 688596 h 688596"/>
                <a:gd name="connsiteX1" fmla="*/ 3996 w 4579143"/>
                <a:gd name="connsiteY1" fmla="*/ 0 h 688596"/>
                <a:gd name="connsiteX2" fmla="*/ 4579143 w 4579143"/>
                <a:gd name="connsiteY2" fmla="*/ 0 h 688596"/>
                <a:gd name="connsiteX3" fmla="*/ 4353690 w 4579143"/>
                <a:gd name="connsiteY3" fmla="*/ 688596 h 688596"/>
                <a:gd name="connsiteX4" fmla="*/ 0 w 4579143"/>
                <a:gd name="connsiteY4" fmla="*/ 688596 h 688596"/>
                <a:gd name="connsiteX0" fmla="*/ 3041421 w 7620564"/>
                <a:gd name="connsiteY0" fmla="*/ 688596 h 688596"/>
                <a:gd name="connsiteX1" fmla="*/ 0 w 7620564"/>
                <a:gd name="connsiteY1" fmla="*/ 0 h 688596"/>
                <a:gd name="connsiteX2" fmla="*/ 7620564 w 7620564"/>
                <a:gd name="connsiteY2" fmla="*/ 0 h 688596"/>
                <a:gd name="connsiteX3" fmla="*/ 7395111 w 7620564"/>
                <a:gd name="connsiteY3" fmla="*/ 688596 h 688596"/>
                <a:gd name="connsiteX4" fmla="*/ 3041421 w 7620564"/>
                <a:gd name="connsiteY4" fmla="*/ 688596 h 688596"/>
                <a:gd name="connsiteX0" fmla="*/ 0 w 7624560"/>
                <a:gd name="connsiteY0" fmla="*/ 688596 h 688596"/>
                <a:gd name="connsiteX1" fmla="*/ 3996 w 7624560"/>
                <a:gd name="connsiteY1" fmla="*/ 0 h 688596"/>
                <a:gd name="connsiteX2" fmla="*/ 7624560 w 7624560"/>
                <a:gd name="connsiteY2" fmla="*/ 0 h 688596"/>
                <a:gd name="connsiteX3" fmla="*/ 7399107 w 7624560"/>
                <a:gd name="connsiteY3" fmla="*/ 688596 h 688596"/>
                <a:gd name="connsiteX4" fmla="*/ 0 w 7624560"/>
                <a:gd name="connsiteY4" fmla="*/ 688596 h 6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560" h="688596">
                  <a:moveTo>
                    <a:pt x="0" y="688596"/>
                  </a:moveTo>
                  <a:lnTo>
                    <a:pt x="3996" y="0"/>
                  </a:lnTo>
                  <a:lnTo>
                    <a:pt x="7624560" y="0"/>
                  </a:lnTo>
                  <a:lnTo>
                    <a:pt x="7399107" y="688596"/>
                  </a:lnTo>
                  <a:lnTo>
                    <a:pt x="0" y="688596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34" indent="-366634" algn="ctr" defTabSz="976097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</p:grpSp>
      <p:sp>
        <p:nvSpPr>
          <p:cNvPr id="6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7123" y="4943095"/>
            <a:ext cx="5681132" cy="417164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30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" name="Text Placeholder 13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07123" y="5369626"/>
            <a:ext cx="5020732" cy="25386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 i="1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8" name="Text Placeholder 1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07132" y="6335902"/>
            <a:ext cx="2888249" cy="285471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500" i="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fld id="{B584F102-AF6B-4EC2-9F2D-C2961294974C}" type="datetime4">
              <a:rPr lang="en-US" smtClean="0"/>
              <a:t>June 25, 2017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 userDrawn="1">
            <p:ph type="title"/>
          </p:nvPr>
        </p:nvSpPr>
        <p:spPr>
          <a:xfrm>
            <a:off x="414867" y="1481753"/>
            <a:ext cx="6783521" cy="232062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14871" y="3810231"/>
            <a:ext cx="6433988" cy="687169"/>
          </a:xfrm>
          <a:prstGeom prst="rect">
            <a:avLst/>
          </a:prstGeom>
        </p:spPr>
        <p:txBody>
          <a:bodyPr lIns="91438" tIns="45719" rIns="91438" bIns="45719" anchor="ctr"/>
          <a:lstStyle>
            <a:lvl1pPr marL="0" indent="0">
              <a:buNone/>
              <a:defRPr sz="2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1594" y="5887151"/>
            <a:ext cx="2736239" cy="672156"/>
          </a:xfrm>
          <a:prstGeom prst="rect">
            <a:avLst/>
          </a:prstGeom>
          <a:noFill/>
          <a:ln>
            <a:noFill/>
          </a:ln>
        </p:spPr>
      </p:pic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3" y="-5943"/>
            <a:ext cx="12191999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" y="-5942"/>
            <a:ext cx="12191998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997" b="970"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20" r="996" b="970"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6568850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3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20957" y="1280160"/>
            <a:ext cx="4786055" cy="823912"/>
          </a:xfrm>
          <a:prstGeom prst="rect">
            <a:avLst/>
          </a:prstGeom>
        </p:spPr>
        <p:txBody>
          <a:bodyPr lIns="91438" tIns="45719" rIns="91438" bIns="45719" anchor="t" anchorCtr="0">
            <a:noAutofit/>
          </a:bodyPr>
          <a:lstStyle>
            <a:lvl1pPr marL="0" indent="0">
              <a:buNone/>
              <a:defRPr sz="28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66492" y="1280160"/>
            <a:ext cx="5320139" cy="823912"/>
          </a:xfrm>
          <a:prstGeom prst="rect">
            <a:avLst/>
          </a:prstGeom>
        </p:spPr>
        <p:txBody>
          <a:bodyPr lIns="91438" tIns="45719" rIns="91438" bIns="45719" anchor="t" anchorCtr="0">
            <a:noAutofit/>
          </a:bodyPr>
          <a:lstStyle>
            <a:lvl1pPr marL="0" indent="0">
              <a:buNone/>
              <a:defRPr sz="28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777" y="2194573"/>
            <a:ext cx="4787535" cy="3883511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4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5664201" y="2194573"/>
            <a:ext cx="5296243" cy="3883511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4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im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20525" y="1280160"/>
            <a:ext cx="5255683" cy="2332616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089413" y="1279531"/>
            <a:ext cx="4883399" cy="47720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400"/>
            </a:lvl1pPr>
            <a:lvl2pPr>
              <a:defRPr sz="2300"/>
            </a:lvl2pPr>
            <a:lvl3pPr>
              <a:defRPr sz="2000"/>
            </a:lvl3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525" y="3718935"/>
            <a:ext cx="5255683" cy="2332616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Quota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13" y="-5941"/>
            <a:ext cx="12191999" cy="6903720"/>
            <a:chOff x="1" y="2699"/>
            <a:chExt cx="12191999" cy="6855302"/>
          </a:xfrm>
        </p:grpSpPr>
        <p:pic>
          <p:nvPicPr>
            <p:cNvPr id="25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24" tIns="45718" rIns="91424" bIns="45718"/>
          <a:lstStyle/>
          <a:p>
            <a:pPr defTabSz="1218930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24" tIns="45718" rIns="91424" bIns="45718"/>
          <a:lstStyle/>
          <a:p>
            <a:pPr defTabSz="1218930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0" indent="0" algn="r">
              <a:buNone/>
              <a:defRPr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97" y="5080519"/>
            <a:ext cx="4692257" cy="297748"/>
          </a:xfrm>
          <a:prstGeom prst="rect">
            <a:avLst/>
          </a:prstGeom>
        </p:spPr>
        <p:txBody>
          <a:bodyPr lIns="91438" tIns="45719" rIns="91438" bIns="45719"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196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Organization here</a:t>
            </a:r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41" y="4774555"/>
            <a:ext cx="4692257" cy="297748"/>
          </a:xfrm>
          <a:prstGeom prst="rect">
            <a:avLst/>
          </a:prstGeom>
        </p:spPr>
        <p:txBody>
          <a:bodyPr lIns="91438" tIns="45719" rIns="91438" bIns="45719"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196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Title here</a:t>
            </a:r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17"/>
            <a:ext cx="7841403" cy="1871663"/>
          </a:xfrm>
          <a:prstGeom prst="rect">
            <a:avLst/>
          </a:prstGeom>
        </p:spPr>
        <p:txBody>
          <a:bodyPr lIns="91438" tIns="45719" rIns="91438" bIns="45719"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Put your quote in here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653054"/>
            <a:ext cx="11540312" cy="30777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1218930">
              <a:defRPr/>
            </a:pPr>
            <a:r>
              <a:rPr lang="en-US" sz="7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t>BRNDEXP 2.1 0714     © 2014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561335" y="6474380"/>
            <a:ext cx="420460" cy="276997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1218930"/>
            <a:fld id="{39B9A8E6-500A-494F-8511-CB834C088D51}" type="slidenum">
              <a:rPr lang="en-US" sz="120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pPr defTabSz="1218930"/>
              <a:t>‹#›</a:t>
            </a:fld>
            <a:endParaRPr lang="en-US" sz="1200" dirty="0">
              <a:solidFill>
                <a:srgbClr val="7BC143">
                  <a:lumMod val="40000"/>
                  <a:lumOff val="60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Quot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0" y="4343401"/>
            <a:ext cx="7012517" cy="2087563"/>
            <a:chOff x="-422728" y="4800600"/>
            <a:chExt cx="5805606" cy="1695965"/>
          </a:xfrm>
        </p:grpSpPr>
        <p:pic>
          <p:nvPicPr>
            <p:cNvPr id="4" name="Picture 15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2728" y="480060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6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32" y="480199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24" tIns="45718" rIns="91424" bIns="45718"/>
          <a:lstStyle/>
          <a:p>
            <a:pPr defTabSz="1218930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24" tIns="45718" rIns="91424" bIns="45718"/>
          <a:lstStyle/>
          <a:p>
            <a:pPr defTabSz="1218930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0" indent="0" algn="r">
              <a:buNone/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97" y="5080519"/>
            <a:ext cx="4692257" cy="297748"/>
          </a:xfrm>
          <a:prstGeom prst="rect">
            <a:avLst/>
          </a:prstGeom>
        </p:spPr>
        <p:txBody>
          <a:bodyPr lIns="91438" tIns="45719" rIns="91438" bIns="45719"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196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Organization here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41" y="4774555"/>
            <a:ext cx="4692257" cy="297748"/>
          </a:xfrm>
          <a:prstGeom prst="rect">
            <a:avLst/>
          </a:prstGeom>
        </p:spPr>
        <p:txBody>
          <a:bodyPr lIns="91438" tIns="45719" rIns="91438" bIns="45719"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196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Title here</a:t>
            </a:r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17"/>
            <a:ext cx="7841403" cy="1871663"/>
          </a:xfrm>
          <a:prstGeom prst="rect">
            <a:avLst/>
          </a:prstGeom>
        </p:spPr>
        <p:txBody>
          <a:bodyPr lIns="91438" tIns="45719" rIns="91438" bIns="45719"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Put your quote in here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0" y="6605749"/>
            <a:ext cx="11540312" cy="30777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1218930">
              <a:defRPr/>
            </a:pPr>
            <a:r>
              <a:rPr lang="en-US" sz="700" b="0" dirty="0">
                <a:solidFill>
                  <a:srgbClr val="393D41"/>
                </a:solidFill>
                <a:latin typeface="Arial"/>
              </a:rPr>
              <a:t>©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1335" y="6474380"/>
            <a:ext cx="420460" cy="276997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defTabSz="1218930"/>
            <a:fld id="{39B9A8E6-500A-494F-8511-CB834C088D51}" type="slidenum">
              <a:rPr lang="en-US" sz="1200">
                <a:solidFill>
                  <a:srgbClr val="FFFFFF">
                    <a:lumMod val="75000"/>
                  </a:srgbClr>
                </a:solidFill>
                <a:latin typeface="Arial"/>
              </a:rPr>
              <a:pPr defTabSz="1218930"/>
              <a:t>‹#›</a:t>
            </a:fld>
            <a:endParaRPr lang="en-US" sz="1200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Overview WS -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7" y="471584"/>
            <a:ext cx="10058401" cy="78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12560" y="606859"/>
            <a:ext cx="10090440" cy="491360"/>
          </a:xfrm>
          <a:prstGeom prst="rect">
            <a:avLst/>
          </a:prstGeom>
        </p:spPr>
        <p:txBody>
          <a:bodyPr vert="horz" lIns="217973" tIns="0" rIns="0" bIns="0" anchor="ctr" anchorCtr="0"/>
          <a:lstStyle>
            <a:lvl1pPr marL="0" indent="0">
              <a:buNone/>
              <a:defRPr sz="44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0" marR="0" lvl="0" indent="0" defTabSz="12189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</a:rPr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" y="6608023"/>
            <a:ext cx="12192001" cy="369316"/>
          </a:xfrm>
          <a:prstGeom prst="rect">
            <a:avLst/>
          </a:prstGeom>
        </p:spPr>
        <p:txBody>
          <a:bodyPr wrap="square" lIns="121901" tIns="60950" rIns="121901" bIns="60950">
            <a:spAutoFit/>
          </a:bodyPr>
          <a:lstStyle/>
          <a:p>
            <a:pPr defTabSz="287803"/>
            <a: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  <a:t>© Cerner Corporation. All rights reserved. This document contains Cerner confidential and/or proprietary information belonging to Cerner Corporation</a:t>
            </a:r>
            <a:b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</a:br>
            <a: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  <a:t>    and/or its related affiliates which may not be reproduced or transmitted in any form or by any means without the express written consent .</a:t>
            </a:r>
          </a:p>
        </p:txBody>
      </p:sp>
      <p:sp>
        <p:nvSpPr>
          <p:cNvPr id="8" name="Rectangle 66"/>
          <p:cNvSpPr>
            <a:spLocks noGrp="1" noChangeArrowheads="1"/>
          </p:cNvSpPr>
          <p:nvPr userDrawn="1"/>
        </p:nvSpPr>
        <p:spPr bwMode="auto">
          <a:xfrm>
            <a:off x="11588351" y="6605315"/>
            <a:ext cx="49891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1" tIns="60950" rIns="121901" bIns="60950"/>
          <a:lstStyle/>
          <a:p>
            <a:pPr algn="r" defTabSz="287803" eaLnBrk="0" hangingPunct="0"/>
            <a:fld id="{ED89AE07-C97F-44A6-A614-2F99B440138C}" type="slidenum">
              <a:rPr lang="en-US" sz="1300" b="0">
                <a:solidFill>
                  <a:srgbClr val="6A737B"/>
                </a:solidFill>
                <a:latin typeface="Franklin Gothic Book"/>
                <a:ea typeface="ＭＳ Ｐゴシック" charset="0"/>
                <a:cs typeface="ＭＳ Ｐゴシック" charset="0"/>
              </a:rPr>
              <a:pPr algn="r" defTabSz="287803" eaLnBrk="0" hangingPunct="0"/>
              <a:t>‹#›</a:t>
            </a:fld>
            <a:endParaRPr lang="en-US" sz="1300" b="0" dirty="0">
              <a:solidFill>
                <a:srgbClr val="6A737B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37" y="342148"/>
            <a:ext cx="11089217" cy="609600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36" y="1066800"/>
            <a:ext cx="10555817" cy="4876800"/>
          </a:xfrm>
          <a:prstGeom prst="rect">
            <a:avLst/>
          </a:prstGeom>
        </p:spPr>
        <p:txBody>
          <a:bodyPr lIns="91424" tIns="45712" rIns="91424" bIns="45712"/>
          <a:lstStyle>
            <a:lvl1pPr marL="457095" indent="-457095">
              <a:spcBef>
                <a:spcPct val="20000"/>
              </a:spcBef>
              <a:buClr>
                <a:srgbClr val="72B636"/>
              </a:buClr>
              <a:buSzPct val="90000"/>
              <a:buFontTx/>
              <a:buBlip>
                <a:blip r:embed="rId2"/>
              </a:buBlip>
              <a:defRPr sz="2400"/>
            </a:lvl1pPr>
            <a:lvl2pPr marL="1151214" indent="-440170">
              <a:spcBef>
                <a:spcPct val="20000"/>
              </a:spcBef>
              <a:buClr>
                <a:srgbClr val="D99332"/>
              </a:buClr>
              <a:buSzPct val="120000"/>
              <a:buFontTx/>
              <a:buBlip>
                <a:blip r:embed="rId2"/>
              </a:buBlip>
              <a:defRPr sz="2100"/>
            </a:lvl2pPr>
            <a:lvl3pPr marL="1709883" indent="-304728">
              <a:spcBef>
                <a:spcPct val="20000"/>
              </a:spcBef>
              <a:buClr>
                <a:srgbClr val="DF6624"/>
              </a:buClr>
              <a:buSzPct val="80000"/>
              <a:buFont typeface="Wingdings" pitchFamily="-65" charset="2"/>
              <a:buChar char="n"/>
              <a:defRPr sz="19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289639"/>
            <a:fld id="{3AE4D08D-1583-4E4E-8165-BAFDDEBB984C}" type="datetimeFigureOut">
              <a:rPr lang="en-US" sz="1900" b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pPr defTabSz="289639"/>
              <a:t>10/27/2018</a:t>
            </a:fld>
            <a:endParaRPr lang="en-US" sz="19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289639"/>
            <a:endParaRPr lang="en-US" sz="19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289639"/>
            <a:fld id="{8C8E75A8-572A-410D-A8DE-E1B6D6F15D73}" type="slidenum">
              <a:rPr lang="en-US" sz="1900" b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pPr defTabSz="289639"/>
              <a:t>‹#›</a:t>
            </a:fld>
            <a:endParaRPr lang="en-US" sz="19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/>
  </p:cSld>
  <p:clrMapOvr>
    <a:masterClrMapping/>
  </p:clrMapOvr>
  <p:transition spd="med" advClick="0" advTm="60000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 noChangeAspect="1"/>
          </p:cNvSpPr>
          <p:nvPr>
            <p:ph type="body" sz="quarter" idx="12"/>
          </p:nvPr>
        </p:nvSpPr>
        <p:spPr>
          <a:xfrm>
            <a:off x="430109" y="1280161"/>
            <a:ext cx="10966027" cy="4331747"/>
          </a:xfrm>
          <a:prstGeom prst="rect">
            <a:avLst/>
          </a:prstGeom>
        </p:spPr>
        <p:txBody>
          <a:bodyPr lIns="91438" tIns="45719" rIns="91438" bIns="45719" anchor="ctr" anchorCtr="1"/>
          <a:lstStyle>
            <a:lvl1pPr marL="320024" indent="-320024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imar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14867" y="1280164"/>
            <a:ext cx="10515600" cy="452896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 marL="320024" indent="-320024"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marL="2057298" indent="-228589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997" b="970"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14" r="996" b="970"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5329180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erner - Primary 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24417" y="888523"/>
            <a:ext cx="10744200" cy="578548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92" y="0"/>
            <a:ext cx="11089217" cy="6096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reeform 3"/>
          <p:cNvSpPr/>
          <p:nvPr userDrawn="1"/>
        </p:nvSpPr>
        <p:spPr bwMode="auto">
          <a:xfrm>
            <a:off x="-1" y="613266"/>
            <a:ext cx="11394017" cy="69851"/>
          </a:xfrm>
          <a:custGeom>
            <a:avLst/>
            <a:gdLst>
              <a:gd name="connsiteX0" fmla="*/ 0 w 9002751"/>
              <a:gd name="connsiteY0" fmla="*/ 944137 h 951571"/>
              <a:gd name="connsiteX1" fmla="*/ 7434 w 9002751"/>
              <a:gd name="connsiteY1" fmla="*/ 0 h 951571"/>
              <a:gd name="connsiteX2" fmla="*/ 9002751 w 9002751"/>
              <a:gd name="connsiteY2" fmla="*/ 7434 h 951571"/>
              <a:gd name="connsiteX3" fmla="*/ 8549268 w 9002751"/>
              <a:gd name="connsiteY3" fmla="*/ 951571 h 951571"/>
              <a:gd name="connsiteX4" fmla="*/ 0 w 9002751"/>
              <a:gd name="connsiteY4" fmla="*/ 944137 h 951571"/>
              <a:gd name="connsiteX0" fmla="*/ 0 w 9002751"/>
              <a:gd name="connsiteY0" fmla="*/ 944137 h 951571"/>
              <a:gd name="connsiteX1" fmla="*/ 7434 w 9002751"/>
              <a:gd name="connsiteY1" fmla="*/ 0 h 951571"/>
              <a:gd name="connsiteX2" fmla="*/ 9002751 w 9002751"/>
              <a:gd name="connsiteY2" fmla="*/ 7434 h 951571"/>
              <a:gd name="connsiteX3" fmla="*/ 8838905 w 9002751"/>
              <a:gd name="connsiteY3" fmla="*/ 951571 h 951571"/>
              <a:gd name="connsiteX4" fmla="*/ 0 w 9002751"/>
              <a:gd name="connsiteY4" fmla="*/ 944137 h 951571"/>
              <a:gd name="connsiteX0" fmla="*/ 0 w 8943601"/>
              <a:gd name="connsiteY0" fmla="*/ 944137 h 951571"/>
              <a:gd name="connsiteX1" fmla="*/ 7434 w 8943601"/>
              <a:gd name="connsiteY1" fmla="*/ 0 h 951571"/>
              <a:gd name="connsiteX2" fmla="*/ 8943601 w 8943601"/>
              <a:gd name="connsiteY2" fmla="*/ 0 h 951571"/>
              <a:gd name="connsiteX3" fmla="*/ 8838905 w 8943601"/>
              <a:gd name="connsiteY3" fmla="*/ 951571 h 951571"/>
              <a:gd name="connsiteX4" fmla="*/ 0 w 8943601"/>
              <a:gd name="connsiteY4" fmla="*/ 944137 h 951571"/>
              <a:gd name="connsiteX0" fmla="*/ 0 w 8943601"/>
              <a:gd name="connsiteY0" fmla="*/ 944137 h 951571"/>
              <a:gd name="connsiteX1" fmla="*/ 7434 w 8943601"/>
              <a:gd name="connsiteY1" fmla="*/ 0 h 951571"/>
              <a:gd name="connsiteX2" fmla="*/ 8943601 w 8943601"/>
              <a:gd name="connsiteY2" fmla="*/ 0 h 951571"/>
              <a:gd name="connsiteX3" fmla="*/ 8877830 w 8943601"/>
              <a:gd name="connsiteY3" fmla="*/ 951571 h 951571"/>
              <a:gd name="connsiteX4" fmla="*/ 0 w 8943601"/>
              <a:gd name="connsiteY4" fmla="*/ 944137 h 951571"/>
              <a:gd name="connsiteX0" fmla="*/ 0 w 8943602"/>
              <a:gd name="connsiteY0" fmla="*/ 944137 h 951571"/>
              <a:gd name="connsiteX1" fmla="*/ 7434 w 8943602"/>
              <a:gd name="connsiteY1" fmla="*/ 0 h 951571"/>
              <a:gd name="connsiteX2" fmla="*/ 8943602 w 8943602"/>
              <a:gd name="connsiteY2" fmla="*/ 0 h 951571"/>
              <a:gd name="connsiteX3" fmla="*/ 8877830 w 8943602"/>
              <a:gd name="connsiteY3" fmla="*/ 951571 h 951571"/>
              <a:gd name="connsiteX4" fmla="*/ 0 w 8943602"/>
              <a:gd name="connsiteY4" fmla="*/ 944137 h 951571"/>
              <a:gd name="connsiteX0" fmla="*/ 0 w 8943602"/>
              <a:gd name="connsiteY0" fmla="*/ 944137 h 951571"/>
              <a:gd name="connsiteX1" fmla="*/ 7434 w 8943602"/>
              <a:gd name="connsiteY1" fmla="*/ 0 h 951571"/>
              <a:gd name="connsiteX2" fmla="*/ 8943602 w 8943602"/>
              <a:gd name="connsiteY2" fmla="*/ 0 h 951571"/>
              <a:gd name="connsiteX3" fmla="*/ 8867213 w 8943602"/>
              <a:gd name="connsiteY3" fmla="*/ 951571 h 951571"/>
              <a:gd name="connsiteX4" fmla="*/ 0 w 8943602"/>
              <a:gd name="connsiteY4" fmla="*/ 944137 h 951571"/>
              <a:gd name="connsiteX0" fmla="*/ 0 w 8943602"/>
              <a:gd name="connsiteY0" fmla="*/ 944137 h 1024987"/>
              <a:gd name="connsiteX1" fmla="*/ 7434 w 8943602"/>
              <a:gd name="connsiteY1" fmla="*/ 0 h 1024987"/>
              <a:gd name="connsiteX2" fmla="*/ 8943602 w 8943602"/>
              <a:gd name="connsiteY2" fmla="*/ 0 h 1024987"/>
              <a:gd name="connsiteX3" fmla="*/ 8902379 w 8943602"/>
              <a:gd name="connsiteY3" fmla="*/ 1024987 h 1024987"/>
              <a:gd name="connsiteX4" fmla="*/ 0 w 8943602"/>
              <a:gd name="connsiteY4" fmla="*/ 944137 h 1024987"/>
              <a:gd name="connsiteX0" fmla="*/ 0 w 8943602"/>
              <a:gd name="connsiteY0" fmla="*/ 944137 h 1024987"/>
              <a:gd name="connsiteX1" fmla="*/ 7434 w 8943602"/>
              <a:gd name="connsiteY1" fmla="*/ 0 h 1024987"/>
              <a:gd name="connsiteX2" fmla="*/ 8943602 w 8943602"/>
              <a:gd name="connsiteY2" fmla="*/ 0 h 1024987"/>
              <a:gd name="connsiteX3" fmla="*/ 8908240 w 8943602"/>
              <a:gd name="connsiteY3" fmla="*/ 1024987 h 1024987"/>
              <a:gd name="connsiteX4" fmla="*/ 0 w 8943602"/>
              <a:gd name="connsiteY4" fmla="*/ 944137 h 1024987"/>
              <a:gd name="connsiteX0" fmla="*/ 8100 w 8936168"/>
              <a:gd name="connsiteY0" fmla="*/ 1024987 h 1024987"/>
              <a:gd name="connsiteX1" fmla="*/ 0 w 8936168"/>
              <a:gd name="connsiteY1" fmla="*/ 0 h 1024987"/>
              <a:gd name="connsiteX2" fmla="*/ 8936168 w 8936168"/>
              <a:gd name="connsiteY2" fmla="*/ 0 h 1024987"/>
              <a:gd name="connsiteX3" fmla="*/ 8900806 w 8936168"/>
              <a:gd name="connsiteY3" fmla="*/ 1024987 h 1024987"/>
              <a:gd name="connsiteX4" fmla="*/ 8100 w 8936168"/>
              <a:gd name="connsiteY4" fmla="*/ 1024987 h 1024987"/>
              <a:gd name="connsiteX0" fmla="*/ 1 w 8928069"/>
              <a:gd name="connsiteY0" fmla="*/ 1025002 h 1025002"/>
              <a:gd name="connsiteX1" fmla="*/ 0 w 8928069"/>
              <a:gd name="connsiteY1" fmla="*/ 0 h 1025002"/>
              <a:gd name="connsiteX2" fmla="*/ 8928069 w 8928069"/>
              <a:gd name="connsiteY2" fmla="*/ 15 h 1025002"/>
              <a:gd name="connsiteX3" fmla="*/ 8892707 w 8928069"/>
              <a:gd name="connsiteY3" fmla="*/ 1025002 h 1025002"/>
              <a:gd name="connsiteX4" fmla="*/ 1 w 8928069"/>
              <a:gd name="connsiteY4" fmla="*/ 1025002 h 1025002"/>
              <a:gd name="connsiteX0" fmla="*/ 1 w 8928068"/>
              <a:gd name="connsiteY0" fmla="*/ 1025002 h 1025002"/>
              <a:gd name="connsiteX1" fmla="*/ 0 w 8928068"/>
              <a:gd name="connsiteY1" fmla="*/ 0 h 1025002"/>
              <a:gd name="connsiteX2" fmla="*/ 8928068 w 8928068"/>
              <a:gd name="connsiteY2" fmla="*/ 0 h 1025002"/>
              <a:gd name="connsiteX3" fmla="*/ 8892707 w 8928068"/>
              <a:gd name="connsiteY3" fmla="*/ 1025002 h 1025002"/>
              <a:gd name="connsiteX4" fmla="*/ 1 w 8928068"/>
              <a:gd name="connsiteY4" fmla="*/ 1025002 h 1025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28068" h="1025002">
                <a:moveTo>
                  <a:pt x="1" y="1025002"/>
                </a:moveTo>
                <a:cubicBezTo>
                  <a:pt x="1" y="683335"/>
                  <a:pt x="0" y="341667"/>
                  <a:pt x="0" y="0"/>
                </a:cubicBezTo>
                <a:lnTo>
                  <a:pt x="8928068" y="0"/>
                </a:lnTo>
                <a:lnTo>
                  <a:pt x="8892707" y="1025002"/>
                </a:lnTo>
                <a:lnTo>
                  <a:pt x="1" y="1025002"/>
                </a:lnTo>
                <a:close/>
              </a:path>
            </a:pathLst>
          </a:custGeom>
          <a:solidFill>
            <a:schemeClr val="accent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5400" dir="5400000" algn="t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66713" indent="-366713" algn="ctr" defTabSz="976313" fontAlgn="auto">
              <a:spcBef>
                <a:spcPct val="20000"/>
              </a:spcBef>
              <a:spcAft>
                <a:spcPts val="0"/>
              </a:spcAft>
              <a:buSzPct val="140000"/>
            </a:pPr>
            <a:endParaRPr lang="en-US" sz="1900" b="0">
              <a:solidFill>
                <a:srgbClr val="21345F"/>
              </a:solidFill>
              <a:latin typeface="Arial"/>
              <a:ea typeface=""/>
            </a:endParaRPr>
          </a:p>
        </p:txBody>
      </p:sp>
      <p:sp>
        <p:nvSpPr>
          <p:cNvPr id="7" name="Rectangle 66"/>
          <p:cNvSpPr>
            <a:spLocks noGrp="1" noChangeArrowheads="1"/>
          </p:cNvSpPr>
          <p:nvPr userDrawn="1"/>
        </p:nvSpPr>
        <p:spPr bwMode="auto">
          <a:xfrm>
            <a:off x="11387872" y="6622248"/>
            <a:ext cx="71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4377" eaLnBrk="0" fontAlgn="auto" hangingPunct="0">
              <a:spcBef>
                <a:spcPts val="0"/>
              </a:spcBef>
              <a:spcAft>
                <a:spcPts val="0"/>
              </a:spcAft>
            </a:pPr>
            <a:fld id="{ED89AE07-C97F-44A6-A614-2F99B440138C}" type="slidenum">
              <a:rPr lang="en-US" sz="1200" b="0">
                <a:solidFill>
                  <a:srgbClr val="000000"/>
                </a:solidFill>
                <a:latin typeface="Franklin Gothic Book"/>
                <a:ea typeface=""/>
              </a:rPr>
              <a:pPr algn="r" defTabSz="914377" eaLnBrk="0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200" b="0" dirty="0">
              <a:solidFill>
                <a:srgbClr val="000000"/>
              </a:solidFill>
              <a:latin typeface="Franklin Gothic Book"/>
              <a:ea typeface=""/>
            </a:endParaRPr>
          </a:p>
        </p:txBody>
      </p:sp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pulation Heal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5027" r="-1" b="77"/>
          <a:stretch/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403006" y="1087822"/>
            <a:ext cx="7363252" cy="765402"/>
          </a:xfrm>
          <a:prstGeom prst="rect">
            <a:avLst/>
          </a:prstGeom>
        </p:spPr>
        <p:txBody>
          <a:bodyPr lIns="91440" tIns="45720" rIns="91440" bIns="45720">
            <a:spAutoFit/>
          </a:bodyPr>
          <a:lstStyle/>
          <a:p>
            <a:pPr algn="ctr" defTabSz="289647">
              <a:lnSpc>
                <a:spcPct val="80000"/>
              </a:lnSpc>
            </a:pPr>
            <a:r>
              <a:rPr lang="en-US" sz="5467" b="0" dirty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POPULATION HEALTH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009368" y="1817441"/>
            <a:ext cx="4572000" cy="519181"/>
          </a:xfrm>
          <a:prstGeom prst="rect">
            <a:avLst/>
          </a:prstGeom>
        </p:spPr>
        <p:txBody>
          <a:bodyPr lIns="91440" tIns="45720" rIns="91440" bIns="45720">
            <a:spAutoFit/>
          </a:bodyPr>
          <a:lstStyle/>
          <a:p>
            <a:pPr algn="r" defTabSz="289647">
              <a:lnSpc>
                <a:spcPct val="80000"/>
              </a:lnSpc>
            </a:pPr>
            <a:r>
              <a:rPr lang="en-US" sz="3467" b="0" dirty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SUMMIT 2015</a:t>
            </a:r>
          </a:p>
        </p:txBody>
      </p:sp>
      <p:pic>
        <p:nvPicPr>
          <p:cNvPr id="26" name="Picture 25" descr="icons-10.png"/>
          <p:cNvPicPr>
            <a:picLocks noChangeAspect="1"/>
          </p:cNvPicPr>
          <p:nvPr/>
        </p:nvPicPr>
        <p:blipFill>
          <a:blip r:embed="rId3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117" y="4609213"/>
            <a:ext cx="1357815" cy="11591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940" y="4908225"/>
            <a:ext cx="1208581" cy="1228215"/>
          </a:xfrm>
          <a:prstGeom prst="rect">
            <a:avLst/>
          </a:prstGeom>
        </p:spPr>
      </p:pic>
      <p:pic>
        <p:nvPicPr>
          <p:cNvPr id="28" name="Picture 27" descr="icons-11.png"/>
          <p:cNvPicPr>
            <a:picLocks noChangeAspect="1"/>
          </p:cNvPicPr>
          <p:nvPr/>
        </p:nvPicPr>
        <p:blipFill>
          <a:blip r:embed="rId5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889" y="4908240"/>
            <a:ext cx="1475363" cy="959888"/>
          </a:xfrm>
          <a:prstGeom prst="rect">
            <a:avLst/>
          </a:prstGeom>
        </p:spPr>
      </p:pic>
      <p:sp>
        <p:nvSpPr>
          <p:cNvPr id="29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2147631" y="2475507"/>
            <a:ext cx="7874000" cy="532871"/>
          </a:xfrm>
          <a:prstGeom prst="rect">
            <a:avLst/>
          </a:prstGeom>
        </p:spPr>
        <p:txBody>
          <a:bodyPr lIns="0" tIns="34290" rIns="68580" bIns="0">
            <a:normAutofit/>
          </a:bodyPr>
          <a:lstStyle>
            <a:lvl1pPr marL="0" indent="0" algn="ctr">
              <a:buNone/>
              <a:defRPr sz="3600" b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47631" y="3155514"/>
            <a:ext cx="7874000" cy="1403119"/>
          </a:xfrm>
          <a:prstGeom prst="rect">
            <a:avLst/>
          </a:prstGeom>
        </p:spPr>
        <p:txBody>
          <a:bodyPr lIns="68580" tIns="0" rIns="68580" bIns="0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 sz="1600" b="0" i="1" baseline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Name, Title, Organization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Name, Title, Organization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Name, Title, Organization</a:t>
            </a:r>
          </a:p>
        </p:txBody>
      </p:sp>
    </p:spTree>
    <p:extLst/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Dat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5027" r="-1" b="77"/>
          <a:stretch/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06453" y="366984"/>
            <a:ext cx="3486569" cy="437043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dist" defTabSz="289647">
              <a:lnSpc>
                <a:spcPct val="80000"/>
              </a:lnSpc>
            </a:pPr>
            <a:r>
              <a:rPr lang="en-US" sz="2800" b="0" dirty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BIG DATA</a:t>
            </a:r>
          </a:p>
        </p:txBody>
      </p:sp>
      <p:pic>
        <p:nvPicPr>
          <p:cNvPr id="11" name="Picture 10" descr="icons-11.pn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40" y="283765"/>
            <a:ext cx="702723" cy="457200"/>
          </a:xfrm>
          <a:prstGeom prst="rect">
            <a:avLst/>
          </a:prstGeom>
        </p:spPr>
      </p:pic>
      <p:pic>
        <p:nvPicPr>
          <p:cNvPr id="7" name="Picture 6" descr="icons-10.png"/>
          <p:cNvPicPr>
            <a:picLocks noChangeAspect="1"/>
          </p:cNvPicPr>
          <p:nvPr/>
        </p:nvPicPr>
        <p:blipFill>
          <a:blip r:embed="rId4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117" y="4609213"/>
            <a:ext cx="1357815" cy="1159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940" y="4908225"/>
            <a:ext cx="1208581" cy="1228215"/>
          </a:xfrm>
          <a:prstGeom prst="rect">
            <a:avLst/>
          </a:prstGeom>
        </p:spPr>
      </p:pic>
      <p:pic>
        <p:nvPicPr>
          <p:cNvPr id="9" name="Picture 8" descr="icons-11.png"/>
          <p:cNvPicPr>
            <a:picLocks noChangeAspect="1"/>
          </p:cNvPicPr>
          <p:nvPr/>
        </p:nvPicPr>
        <p:blipFill>
          <a:blip r:embed="rId6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889" y="4908240"/>
            <a:ext cx="1475363" cy="959888"/>
          </a:xfrm>
          <a:prstGeom prst="rect">
            <a:avLst/>
          </a:prstGeom>
        </p:spPr>
      </p:pic>
    </p:spTree>
    <p:extLst/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pulation Managem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5027" r="-1" b="77"/>
          <a:stretch/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cons-10.pn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96" y="257045"/>
            <a:ext cx="535577" cy="457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33581" y="297786"/>
            <a:ext cx="5532120" cy="437043"/>
          </a:xfrm>
          <a:prstGeom prst="rect">
            <a:avLst/>
          </a:prstGeom>
        </p:spPr>
        <p:txBody>
          <a:bodyPr lIns="91440" tIns="45720" rIns="91440" bIns="45720">
            <a:spAutoFit/>
          </a:bodyPr>
          <a:lstStyle/>
          <a:p>
            <a:pPr algn="dist" defTabSz="289647">
              <a:lnSpc>
                <a:spcPct val="80000"/>
              </a:lnSpc>
            </a:pPr>
            <a:r>
              <a:rPr lang="en-US" sz="2800" b="0" dirty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POPULATION MANAGEMENT</a:t>
            </a:r>
          </a:p>
        </p:txBody>
      </p:sp>
      <p:pic>
        <p:nvPicPr>
          <p:cNvPr id="13" name="Picture 12" descr="icons-10.png"/>
          <p:cNvPicPr>
            <a:picLocks noChangeAspect="1"/>
          </p:cNvPicPr>
          <p:nvPr/>
        </p:nvPicPr>
        <p:blipFill>
          <a:blip r:embed="rId4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117" y="4609213"/>
            <a:ext cx="1357815" cy="11591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940" y="4908225"/>
            <a:ext cx="1208581" cy="1228215"/>
          </a:xfrm>
          <a:prstGeom prst="rect">
            <a:avLst/>
          </a:prstGeom>
        </p:spPr>
      </p:pic>
      <p:pic>
        <p:nvPicPr>
          <p:cNvPr id="16" name="Picture 15" descr="icons-11.png"/>
          <p:cNvPicPr>
            <a:picLocks noChangeAspect="1"/>
          </p:cNvPicPr>
          <p:nvPr/>
        </p:nvPicPr>
        <p:blipFill>
          <a:blip r:embed="rId6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889" y="4908240"/>
            <a:ext cx="1475363" cy="959888"/>
          </a:xfrm>
          <a:prstGeom prst="rect">
            <a:avLst/>
          </a:prstGeom>
        </p:spPr>
      </p:pic>
    </p:spTree>
    <p:extLst/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gagem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5027" r="-1" b="77"/>
          <a:stretch/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20454" y="332070"/>
            <a:ext cx="2986777" cy="437043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dist" defTabSz="289647">
              <a:lnSpc>
                <a:spcPct val="80000"/>
              </a:lnSpc>
            </a:pPr>
            <a:r>
              <a:rPr lang="en-US" sz="2800" b="0" dirty="0">
                <a:solidFill>
                  <a:srgbClr val="FFFFFF"/>
                </a:solidFill>
                <a:latin typeface="Century Gothic"/>
                <a:ea typeface="MS PGothic" pitchFamily="34" charset="-128"/>
                <a:cs typeface="Century Gothic"/>
              </a:rPr>
              <a:t>ENGAGEMENT</a:t>
            </a:r>
            <a:endParaRPr lang="en-US" sz="6000" b="0" dirty="0">
              <a:solidFill>
                <a:srgbClr val="FFFFFF"/>
              </a:solidFill>
              <a:latin typeface="Century Gothic"/>
              <a:ea typeface="MS PGothic" pitchFamily="34" charset="-128"/>
              <a:cs typeface="Century Gothic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15" y="269008"/>
            <a:ext cx="539869" cy="548640"/>
          </a:xfrm>
          <a:prstGeom prst="rect">
            <a:avLst/>
          </a:prstGeom>
        </p:spPr>
      </p:pic>
      <p:pic>
        <p:nvPicPr>
          <p:cNvPr id="14" name="Picture 13" descr="icons-10.png"/>
          <p:cNvPicPr>
            <a:picLocks noChangeAspect="1"/>
          </p:cNvPicPr>
          <p:nvPr/>
        </p:nvPicPr>
        <p:blipFill>
          <a:blip r:embed="rId4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117" y="4609213"/>
            <a:ext cx="1357815" cy="11591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940" y="4908225"/>
            <a:ext cx="1208581" cy="1228215"/>
          </a:xfrm>
          <a:prstGeom prst="rect">
            <a:avLst/>
          </a:prstGeom>
        </p:spPr>
      </p:pic>
      <p:pic>
        <p:nvPicPr>
          <p:cNvPr id="16" name="Picture 15" descr="icons-11.png"/>
          <p:cNvPicPr>
            <a:picLocks noChangeAspect="1"/>
          </p:cNvPicPr>
          <p:nvPr/>
        </p:nvPicPr>
        <p:blipFill>
          <a:blip r:embed="rId6" cstate="print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889" y="4908240"/>
            <a:ext cx="1475363" cy="959888"/>
          </a:xfrm>
          <a:prstGeom prst="rect">
            <a:avLst/>
          </a:prstGeom>
        </p:spPr>
      </p:pic>
    </p:spTree>
    <p:extLst/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ducation 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1"/>
          <p:cNvSpPr>
            <a:spLocks noGrp="1"/>
          </p:cNvSpPr>
          <p:nvPr>
            <p:ph type="title"/>
          </p:nvPr>
        </p:nvSpPr>
        <p:spPr>
          <a:xfrm>
            <a:off x="414339" y="2"/>
            <a:ext cx="10515600" cy="8606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074607" y="1401685"/>
            <a:ext cx="3352484" cy="2868921"/>
            <a:chOff x="2887982" y="1523622"/>
            <a:chExt cx="3047713" cy="26081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2040" y="1668697"/>
              <a:ext cx="2152159" cy="1578197"/>
            </a:xfrm>
            <a:prstGeom prst="rect">
              <a:avLst/>
            </a:prstGeom>
          </p:spPr>
        </p:pic>
        <p:sp>
          <p:nvSpPr>
            <p:cNvPr id="8" name="Content Placeholder 11"/>
            <p:cNvSpPr txBox="1">
              <a:spLocks/>
            </p:cNvSpPr>
            <p:nvPr/>
          </p:nvSpPr>
          <p:spPr>
            <a:xfrm>
              <a:off x="3392456" y="3382431"/>
              <a:ext cx="2543239" cy="7493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None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SzPct val="100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7BC143"/>
                </a:buClr>
              </a:pPr>
              <a:r>
                <a:rPr lang="en-US" sz="2400" b="0" dirty="0">
                  <a:solidFill>
                    <a:srgbClr val="393D41"/>
                  </a:solidFill>
                </a:rPr>
                <a:t>Attend entire session</a:t>
              </a: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2887982" y="1545352"/>
              <a:ext cx="459736" cy="4597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9647"/>
              <a:endParaRPr lang="en-US" sz="3067" b="0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>
              <a:spLocks noChangeAspect="1"/>
            </p:cNvSpPr>
            <p:nvPr/>
          </p:nvSpPr>
          <p:spPr>
            <a:xfrm>
              <a:off x="2950077" y="1523622"/>
              <a:ext cx="325264" cy="4570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89647"/>
              <a:r>
                <a:rPr lang="en-US" sz="2667" b="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2</a:t>
              </a:r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8034110" y="1404380"/>
            <a:ext cx="2868199" cy="3432619"/>
            <a:chOff x="6096842" y="1565738"/>
            <a:chExt cx="2607453" cy="3120562"/>
          </a:xfrm>
        </p:grpSpPr>
        <p:sp>
          <p:nvSpPr>
            <p:cNvPr id="13" name="Content Placeholder 11"/>
            <p:cNvSpPr txBox="1">
              <a:spLocks/>
            </p:cNvSpPr>
            <p:nvPr/>
          </p:nvSpPr>
          <p:spPr>
            <a:xfrm>
              <a:off x="6161056" y="3416299"/>
              <a:ext cx="2543239" cy="12700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None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SzPct val="100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7BC143"/>
                </a:buClr>
              </a:pPr>
              <a:r>
                <a:rPr lang="en-US" sz="2400" b="0" dirty="0">
                  <a:solidFill>
                    <a:srgbClr val="393D41"/>
                  </a:solidFill>
                </a:rPr>
                <a:t>Complete paper survey</a:t>
              </a:r>
            </a:p>
            <a:p>
              <a:pPr algn="ctr">
                <a:buClr>
                  <a:srgbClr val="7BC143"/>
                </a:buClr>
              </a:pPr>
              <a:endParaRPr lang="en-US" sz="2400" b="0" dirty="0">
                <a:solidFill>
                  <a:srgbClr val="393D41"/>
                </a:solidFill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6096842" y="1579220"/>
              <a:ext cx="459736" cy="4597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9647"/>
              <a:endParaRPr lang="en-US" sz="3067" b="0" dirty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6160121" y="1565738"/>
              <a:ext cx="325264" cy="4570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89647"/>
              <a:r>
                <a:rPr lang="en-US" sz="2667" b="0" dirty="0">
                  <a:solidFill>
                    <a:srgbClr val="FFFFFF"/>
                  </a:solidFill>
                  <a:latin typeface="Calibri" pitchFamily="34" charset="0"/>
                  <a:ea typeface="MS PGothic" pitchFamily="34" charset="-128"/>
                </a:rPr>
                <a:t>3</a:t>
              </a:r>
            </a:p>
          </p:txBody>
        </p:sp>
      </p:grp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491211" y="1382421"/>
            <a:ext cx="2848144" cy="2920147"/>
            <a:chOff x="335271" y="1523622"/>
            <a:chExt cx="2589222" cy="2654678"/>
          </a:xfrm>
        </p:grpSpPr>
        <p:grpSp>
          <p:nvGrpSpPr>
            <p:cNvPr id="17" name="Group 16"/>
            <p:cNvGrpSpPr/>
            <p:nvPr/>
          </p:nvGrpSpPr>
          <p:grpSpPr>
            <a:xfrm>
              <a:off x="335271" y="1523622"/>
              <a:ext cx="2468267" cy="1723126"/>
              <a:chOff x="335271" y="1523622"/>
              <a:chExt cx="2468267" cy="1723126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5443" y="1724008"/>
                <a:ext cx="1998095" cy="1522740"/>
              </a:xfrm>
              <a:prstGeom prst="rect">
                <a:avLst/>
              </a:prstGeom>
            </p:spPr>
          </p:pic>
          <p:grpSp>
            <p:nvGrpSpPr>
              <p:cNvPr id="20" name="Group 19"/>
              <p:cNvGrpSpPr/>
              <p:nvPr/>
            </p:nvGrpSpPr>
            <p:grpSpPr>
              <a:xfrm>
                <a:off x="335271" y="1523622"/>
                <a:ext cx="459736" cy="481466"/>
                <a:chOff x="335271" y="1523622"/>
                <a:chExt cx="459736" cy="481466"/>
              </a:xfrm>
            </p:grpSpPr>
            <p:sp>
              <p:nvSpPr>
                <p:cNvPr id="21" name="Oval 20"/>
                <p:cNvSpPr>
                  <a:spLocks noChangeAspect="1"/>
                </p:cNvSpPr>
                <p:nvPr/>
              </p:nvSpPr>
              <p:spPr>
                <a:xfrm>
                  <a:off x="335271" y="1545352"/>
                  <a:ext cx="459736" cy="45973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89647"/>
                  <a:endParaRPr lang="en-US" sz="3067" b="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" name="Rectangle 21"/>
                <p:cNvSpPr>
                  <a:spLocks noChangeAspect="1"/>
                </p:cNvSpPr>
                <p:nvPr/>
              </p:nvSpPr>
              <p:spPr>
                <a:xfrm>
                  <a:off x="388898" y="1523622"/>
                  <a:ext cx="325264" cy="4570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289647"/>
                  <a:r>
                    <a:rPr lang="en-US" sz="2667" b="0" dirty="0">
                      <a:solidFill>
                        <a:srgbClr val="FFFFFF"/>
                      </a:solidFill>
                      <a:latin typeface="Calibri" pitchFamily="34" charset="0"/>
                      <a:ea typeface="MS PGothic" pitchFamily="34" charset="-128"/>
                    </a:rPr>
                    <a:t>1</a:t>
                  </a:r>
                </a:p>
              </p:txBody>
            </p:sp>
          </p:grpSp>
        </p:grpSp>
        <p:sp>
          <p:nvSpPr>
            <p:cNvPr id="18" name="Content Placeholder 11"/>
            <p:cNvSpPr txBox="1">
              <a:spLocks/>
            </p:cNvSpPr>
            <p:nvPr/>
          </p:nvSpPr>
          <p:spPr>
            <a:xfrm>
              <a:off x="612458" y="3428999"/>
              <a:ext cx="2312035" cy="7493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None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SzPct val="100000"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3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7BC143"/>
                </a:buClr>
              </a:pPr>
              <a:r>
                <a:rPr lang="en-US" sz="2400" b="0" dirty="0">
                  <a:solidFill>
                    <a:srgbClr val="393D41"/>
                  </a:solidFill>
                </a:rPr>
                <a:t>Sign in each session</a:t>
              </a:r>
            </a:p>
          </p:txBody>
        </p:sp>
      </p:grpSp>
      <p:pic>
        <p:nvPicPr>
          <p:cNvPr id="1026" name="Picture 2" descr="\\mustang\Mkt-Workarea\BRAND_Assets &amp; StyleGuides\Brand_ASSETS\Brand_ICONS\Generic Icons\RGB Blue\PNG\1-100\icon-05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1965" y="1427051"/>
            <a:ext cx="210312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20945" y="1280163"/>
            <a:ext cx="10515600" cy="388518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5pPr marL="2057349" indent="-22859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20948" y="1280160"/>
            <a:ext cx="4779433" cy="3885189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sz="quarter" idx="13"/>
          </p:nvPr>
        </p:nvSpPr>
        <p:spPr>
          <a:xfrm>
            <a:off x="5666806" y="1280160"/>
            <a:ext cx="5268925" cy="3885189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5165352"/>
            <a:ext cx="12192000" cy="1818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rtlCol="0" anchor="ctr"/>
          <a:lstStyle/>
          <a:p>
            <a:pPr algn="ctr" defTabSz="289647"/>
            <a:endParaRPr lang="en-US" sz="2400" b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057526" y="1701751"/>
            <a:ext cx="6076951" cy="56700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4000" b="1" baseline="0">
                <a:solidFill>
                  <a:srgbClr val="0D94D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063774" y="2317055"/>
            <a:ext cx="6064455" cy="4215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3067" i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13227" y="3142555"/>
            <a:ext cx="3765549" cy="15899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 i="0" baseline="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Contact information here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11" t="13909" r="14034" b="13679"/>
          <a:stretch/>
        </p:blipFill>
        <p:spPr>
          <a:xfrm>
            <a:off x="7648764" y="5139306"/>
            <a:ext cx="4188363" cy="1389665"/>
          </a:xfrm>
          <a:prstGeom prst="rect">
            <a:avLst/>
          </a:prstGeom>
        </p:spPr>
      </p:pic>
    </p:spTree>
    <p:extLst/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10284180" y="6206068"/>
            <a:ext cx="1682045" cy="42333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4" tIns="60952" rIns="121904" bIns="60952" numCol="1" rtlCol="0" anchor="ctr" anchorCtr="0" compatLnSpc="1">
            <a:prstTxWarp prst="textNoShape">
              <a:avLst/>
            </a:prstTxWarp>
          </a:bodyPr>
          <a:lstStyle/>
          <a:p>
            <a:pPr marL="488854" indent="-488854" algn="ctr" defTabSz="1301494">
              <a:spcBef>
                <a:spcPct val="20000"/>
              </a:spcBef>
              <a:buSzPct val="140000"/>
            </a:pPr>
            <a:endParaRPr lang="en-US" sz="2400" b="0">
              <a:solidFill>
                <a:srgbClr val="0D94D2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/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20945" y="1280161"/>
            <a:ext cx="10515600" cy="4528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2407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289647"/>
            <a:fld id="{73D7E00A-486F-4252-8B1D-E32645521F49}" type="datetime1">
              <a:rPr lang="mr-IN" sz="2400" b="0" smtClean="0">
                <a:solidFill>
                  <a:srgbClr val="0D94D2"/>
                </a:solidFill>
                <a:latin typeface="Calibri" pitchFamily="34" charset="0"/>
                <a:ea typeface="MS PGothic" pitchFamily="34" charset="-128"/>
              </a:rPr>
              <a:pPr defTabSz="289647"/>
              <a:t>27-10-2018</a:t>
            </a:fld>
            <a:endParaRPr lang="mr-IN" sz="2400" b="0" dirty="0">
              <a:solidFill>
                <a:srgbClr val="0D94D2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289647"/>
            <a:endParaRPr lang="en-US" sz="2400" b="0" dirty="0">
              <a:solidFill>
                <a:srgbClr val="0D94D2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289647"/>
            <a:fld id="{4FAB73BC-B049-4115-A692-8D63A059BFB8}" type="slidenum">
              <a:rPr lang="uk-UA" sz="2400" b="0" smtClean="0">
                <a:solidFill>
                  <a:srgbClr val="0D94D2"/>
                </a:solidFill>
                <a:latin typeface="Calibri" pitchFamily="34" charset="0"/>
                <a:ea typeface="MS PGothic" pitchFamily="34" charset="-128"/>
              </a:rPr>
              <a:pPr defTabSz="289647"/>
              <a:t>‹#›</a:t>
            </a:fld>
            <a:endParaRPr lang="uk-UA" sz="2400" b="0" dirty="0">
              <a:solidFill>
                <a:srgbClr val="0D94D2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28" y="197004"/>
            <a:ext cx="11089217" cy="609600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0" y="-5943"/>
            <a:ext cx="12191999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/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0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/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-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12483" y="1426872"/>
            <a:ext cx="12204483" cy="3070517"/>
            <a:chOff x="-12482" y="1426872"/>
            <a:chExt cx="12204482" cy="3070517"/>
          </a:xfrm>
        </p:grpSpPr>
        <p:pic>
          <p:nvPicPr>
            <p:cNvPr id="14" name="Picture 13" descr="FAN9016905.JP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9711" y="1466071"/>
              <a:ext cx="4102289" cy="2734859"/>
            </a:xfrm>
            <a:prstGeom prst="rect">
              <a:avLst/>
            </a:prstGeom>
          </p:spPr>
        </p:pic>
        <p:sp>
          <p:nvSpPr>
            <p:cNvPr id="19" name="Parallelogram 22"/>
            <p:cNvSpPr/>
            <p:nvPr userDrawn="1"/>
          </p:nvSpPr>
          <p:spPr bwMode="auto">
            <a:xfrm>
              <a:off x="3039403" y="1426872"/>
              <a:ext cx="6234000" cy="2853743"/>
            </a:xfrm>
            <a:custGeom>
              <a:avLst/>
              <a:gdLst>
                <a:gd name="connsiteX0" fmla="*/ 0 w 7305563"/>
                <a:gd name="connsiteY0" fmla="*/ 2853743 h 2853743"/>
                <a:gd name="connsiteX1" fmla="*/ 934344 w 7305563"/>
                <a:gd name="connsiteY1" fmla="*/ 0 h 2853743"/>
                <a:gd name="connsiteX2" fmla="*/ 7305563 w 7305563"/>
                <a:gd name="connsiteY2" fmla="*/ 0 h 2853743"/>
                <a:gd name="connsiteX3" fmla="*/ 6371219 w 7305563"/>
                <a:gd name="connsiteY3" fmla="*/ 2853743 h 2853743"/>
                <a:gd name="connsiteX4" fmla="*/ 0 w 7305563"/>
                <a:gd name="connsiteY4" fmla="*/ 2853743 h 2853743"/>
                <a:gd name="connsiteX0" fmla="*/ 137219 w 6371219"/>
                <a:gd name="connsiteY0" fmla="*/ 2853743 h 2853743"/>
                <a:gd name="connsiteX1" fmla="*/ 0 w 6371219"/>
                <a:gd name="connsiteY1" fmla="*/ 0 h 2853743"/>
                <a:gd name="connsiteX2" fmla="*/ 6371219 w 6371219"/>
                <a:gd name="connsiteY2" fmla="*/ 0 h 2853743"/>
                <a:gd name="connsiteX3" fmla="*/ 5436875 w 6371219"/>
                <a:gd name="connsiteY3" fmla="*/ 2853743 h 2853743"/>
                <a:gd name="connsiteX4" fmla="*/ 137219 w 6371219"/>
                <a:gd name="connsiteY4" fmla="*/ 2853743 h 2853743"/>
                <a:gd name="connsiteX0" fmla="*/ 0 w 6234000"/>
                <a:gd name="connsiteY0" fmla="*/ 2853743 h 2853743"/>
                <a:gd name="connsiteX1" fmla="*/ 3275 w 6234000"/>
                <a:gd name="connsiteY1" fmla="*/ 0 h 2853743"/>
                <a:gd name="connsiteX2" fmla="*/ 6234000 w 6234000"/>
                <a:gd name="connsiteY2" fmla="*/ 0 h 2853743"/>
                <a:gd name="connsiteX3" fmla="*/ 5299656 w 6234000"/>
                <a:gd name="connsiteY3" fmla="*/ 2853743 h 2853743"/>
                <a:gd name="connsiteX4" fmla="*/ 0 w 6234000"/>
                <a:gd name="connsiteY4" fmla="*/ 2853743 h 285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4000" h="2853743">
                  <a:moveTo>
                    <a:pt x="0" y="2853743"/>
                  </a:moveTo>
                  <a:cubicBezTo>
                    <a:pt x="1092" y="1902495"/>
                    <a:pt x="2183" y="951248"/>
                    <a:pt x="3275" y="0"/>
                  </a:cubicBezTo>
                  <a:lnTo>
                    <a:pt x="6234000" y="0"/>
                  </a:lnTo>
                  <a:lnTo>
                    <a:pt x="5299656" y="2853743"/>
                  </a:lnTo>
                  <a:lnTo>
                    <a:pt x="0" y="2853743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42" indent="-366642" algn="ctr" defTabSz="976121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0" name="Parallelogram 21"/>
            <p:cNvSpPr/>
            <p:nvPr userDrawn="1"/>
          </p:nvSpPr>
          <p:spPr bwMode="auto">
            <a:xfrm>
              <a:off x="-12482" y="1469926"/>
              <a:ext cx="9105682" cy="2724249"/>
            </a:xfrm>
            <a:custGeom>
              <a:avLst/>
              <a:gdLst>
                <a:gd name="connsiteX0" fmla="*/ 0 w 6974060"/>
                <a:gd name="connsiteY0" fmla="*/ 2724249 h 2724249"/>
                <a:gd name="connsiteX1" fmla="*/ 891946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974060"/>
                <a:gd name="connsiteY0" fmla="*/ 2724249 h 2724249"/>
                <a:gd name="connsiteX1" fmla="*/ 922902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052516"/>
                <a:gd name="connsiteY0" fmla="*/ 2724249 h 2724249"/>
                <a:gd name="connsiteX1" fmla="*/ 1358 w 6052516"/>
                <a:gd name="connsiteY1" fmla="*/ 0 h 2724249"/>
                <a:gd name="connsiteX2" fmla="*/ 6052516 w 6052516"/>
                <a:gd name="connsiteY2" fmla="*/ 0 h 2724249"/>
                <a:gd name="connsiteX3" fmla="*/ 5160570 w 6052516"/>
                <a:gd name="connsiteY3" fmla="*/ 2724249 h 2724249"/>
                <a:gd name="connsiteX4" fmla="*/ 0 w 6052516"/>
                <a:gd name="connsiteY4" fmla="*/ 2724249 h 2724249"/>
                <a:gd name="connsiteX0" fmla="*/ 3051808 w 9104324"/>
                <a:gd name="connsiteY0" fmla="*/ 2724249 h 2724249"/>
                <a:gd name="connsiteX1" fmla="*/ 0 w 9104324"/>
                <a:gd name="connsiteY1" fmla="*/ 0 h 2724249"/>
                <a:gd name="connsiteX2" fmla="*/ 9104324 w 9104324"/>
                <a:gd name="connsiteY2" fmla="*/ 0 h 2724249"/>
                <a:gd name="connsiteX3" fmla="*/ 8212378 w 9104324"/>
                <a:gd name="connsiteY3" fmla="*/ 2724249 h 2724249"/>
                <a:gd name="connsiteX4" fmla="*/ 3051808 w 9104324"/>
                <a:gd name="connsiteY4" fmla="*/ 2724249 h 2724249"/>
                <a:gd name="connsiteX0" fmla="*/ 0 w 9105682"/>
                <a:gd name="connsiteY0" fmla="*/ 2724249 h 2724249"/>
                <a:gd name="connsiteX1" fmla="*/ 1358 w 9105682"/>
                <a:gd name="connsiteY1" fmla="*/ 0 h 2724249"/>
                <a:gd name="connsiteX2" fmla="*/ 9105682 w 9105682"/>
                <a:gd name="connsiteY2" fmla="*/ 0 h 2724249"/>
                <a:gd name="connsiteX3" fmla="*/ 8213736 w 9105682"/>
                <a:gd name="connsiteY3" fmla="*/ 2724249 h 2724249"/>
                <a:gd name="connsiteX4" fmla="*/ 0 w 9105682"/>
                <a:gd name="connsiteY4" fmla="*/ 2724249 h 2724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5682" h="2724249">
                  <a:moveTo>
                    <a:pt x="0" y="2724249"/>
                  </a:moveTo>
                  <a:cubicBezTo>
                    <a:pt x="453" y="1816166"/>
                    <a:pt x="905" y="908083"/>
                    <a:pt x="1358" y="0"/>
                  </a:cubicBezTo>
                  <a:lnTo>
                    <a:pt x="9105682" y="0"/>
                  </a:lnTo>
                  <a:lnTo>
                    <a:pt x="8213736" y="2724249"/>
                  </a:lnTo>
                  <a:lnTo>
                    <a:pt x="0" y="2724249"/>
                  </a:lnTo>
                  <a:close/>
                </a:path>
              </a:pathLst>
            </a:custGeom>
            <a:solidFill>
              <a:srgbClr val="0D94D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42" indent="-366642" algn="ctr" defTabSz="976121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1" name="Parallelogram 24"/>
            <p:cNvSpPr/>
            <p:nvPr userDrawn="1"/>
          </p:nvSpPr>
          <p:spPr bwMode="auto">
            <a:xfrm>
              <a:off x="-6941" y="3808793"/>
              <a:ext cx="7624560" cy="688596"/>
            </a:xfrm>
            <a:custGeom>
              <a:avLst/>
              <a:gdLst>
                <a:gd name="connsiteX0" fmla="*/ 0 w 4800600"/>
                <a:gd name="connsiteY0" fmla="*/ 688596 h 688596"/>
                <a:gd name="connsiteX1" fmla="*/ 225453 w 4800600"/>
                <a:gd name="connsiteY1" fmla="*/ 0 h 688596"/>
                <a:gd name="connsiteX2" fmla="*/ 4800600 w 4800600"/>
                <a:gd name="connsiteY2" fmla="*/ 0 h 688596"/>
                <a:gd name="connsiteX3" fmla="*/ 4575147 w 4800600"/>
                <a:gd name="connsiteY3" fmla="*/ 688596 h 688596"/>
                <a:gd name="connsiteX4" fmla="*/ 0 w 4800600"/>
                <a:gd name="connsiteY4" fmla="*/ 688596 h 688596"/>
                <a:gd name="connsiteX0" fmla="*/ 0 w 4583906"/>
                <a:gd name="connsiteY0" fmla="*/ 688596 h 688596"/>
                <a:gd name="connsiteX1" fmla="*/ 8759 w 4583906"/>
                <a:gd name="connsiteY1" fmla="*/ 0 h 688596"/>
                <a:gd name="connsiteX2" fmla="*/ 4583906 w 4583906"/>
                <a:gd name="connsiteY2" fmla="*/ 0 h 688596"/>
                <a:gd name="connsiteX3" fmla="*/ 4358453 w 4583906"/>
                <a:gd name="connsiteY3" fmla="*/ 688596 h 688596"/>
                <a:gd name="connsiteX4" fmla="*/ 0 w 4583906"/>
                <a:gd name="connsiteY4" fmla="*/ 688596 h 688596"/>
                <a:gd name="connsiteX0" fmla="*/ 0 w 4579143"/>
                <a:gd name="connsiteY0" fmla="*/ 688596 h 688596"/>
                <a:gd name="connsiteX1" fmla="*/ 3996 w 4579143"/>
                <a:gd name="connsiteY1" fmla="*/ 0 h 688596"/>
                <a:gd name="connsiteX2" fmla="*/ 4579143 w 4579143"/>
                <a:gd name="connsiteY2" fmla="*/ 0 h 688596"/>
                <a:gd name="connsiteX3" fmla="*/ 4353690 w 4579143"/>
                <a:gd name="connsiteY3" fmla="*/ 688596 h 688596"/>
                <a:gd name="connsiteX4" fmla="*/ 0 w 4579143"/>
                <a:gd name="connsiteY4" fmla="*/ 688596 h 688596"/>
                <a:gd name="connsiteX0" fmla="*/ 3041421 w 7620564"/>
                <a:gd name="connsiteY0" fmla="*/ 688596 h 688596"/>
                <a:gd name="connsiteX1" fmla="*/ 0 w 7620564"/>
                <a:gd name="connsiteY1" fmla="*/ 0 h 688596"/>
                <a:gd name="connsiteX2" fmla="*/ 7620564 w 7620564"/>
                <a:gd name="connsiteY2" fmla="*/ 0 h 688596"/>
                <a:gd name="connsiteX3" fmla="*/ 7395111 w 7620564"/>
                <a:gd name="connsiteY3" fmla="*/ 688596 h 688596"/>
                <a:gd name="connsiteX4" fmla="*/ 3041421 w 7620564"/>
                <a:gd name="connsiteY4" fmla="*/ 688596 h 688596"/>
                <a:gd name="connsiteX0" fmla="*/ 0 w 7624560"/>
                <a:gd name="connsiteY0" fmla="*/ 688596 h 688596"/>
                <a:gd name="connsiteX1" fmla="*/ 3996 w 7624560"/>
                <a:gd name="connsiteY1" fmla="*/ 0 h 688596"/>
                <a:gd name="connsiteX2" fmla="*/ 7624560 w 7624560"/>
                <a:gd name="connsiteY2" fmla="*/ 0 h 688596"/>
                <a:gd name="connsiteX3" fmla="*/ 7399107 w 7624560"/>
                <a:gd name="connsiteY3" fmla="*/ 688596 h 688596"/>
                <a:gd name="connsiteX4" fmla="*/ 0 w 7624560"/>
                <a:gd name="connsiteY4" fmla="*/ 688596 h 6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560" h="688596">
                  <a:moveTo>
                    <a:pt x="0" y="688596"/>
                  </a:moveTo>
                  <a:lnTo>
                    <a:pt x="3996" y="0"/>
                  </a:lnTo>
                  <a:lnTo>
                    <a:pt x="7624560" y="0"/>
                  </a:lnTo>
                  <a:lnTo>
                    <a:pt x="7399107" y="688596"/>
                  </a:lnTo>
                  <a:lnTo>
                    <a:pt x="0" y="688596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42" indent="-366642" algn="ctr" defTabSz="976121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</p:grpSp>
      <p:sp>
        <p:nvSpPr>
          <p:cNvPr id="6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7123" y="4943095"/>
            <a:ext cx="5681132" cy="417164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2267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" name="Text Placeholder 13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07123" y="5369625"/>
            <a:ext cx="5020732" cy="253865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600" i="1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8" name="Text Placeholder 1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07130" y="6335901"/>
            <a:ext cx="2888249" cy="285471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467" i="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fld id="{B584F102-AF6B-4EC2-9F2D-C2961294974C}" type="datetime4">
              <a:rPr lang="en-US" smtClean="0"/>
              <a:t>June 25, 2017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 userDrawn="1">
            <p:ph type="title"/>
          </p:nvPr>
        </p:nvSpPr>
        <p:spPr>
          <a:xfrm>
            <a:off x="414867" y="1481753"/>
            <a:ext cx="6783521" cy="232062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14871" y="3810230"/>
            <a:ext cx="6433988" cy="687169"/>
          </a:xfrm>
          <a:prstGeom prst="rect">
            <a:avLst/>
          </a:prstGeom>
        </p:spPr>
        <p:txBody>
          <a:bodyPr lIns="91434" tIns="45717" rIns="91434" bIns="45717" anchor="ctr"/>
          <a:lstStyle>
            <a:lvl1pPr marL="0" indent="0">
              <a:buNone/>
              <a:defRPr sz="2267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1593" y="5887151"/>
            <a:ext cx="2736239" cy="672156"/>
          </a:xfrm>
          <a:prstGeom prst="rect">
            <a:avLst/>
          </a:prstGeom>
          <a:noFill/>
          <a:ln>
            <a:noFill/>
          </a:ln>
        </p:spPr>
      </p:pic>
    </p:spTree>
    <p:extLst/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1" y="-5943"/>
            <a:ext cx="12191999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1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/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20955" y="1280160"/>
            <a:ext cx="4786055" cy="823912"/>
          </a:xfrm>
          <a:prstGeom prst="rect">
            <a:avLst/>
          </a:prstGeom>
        </p:spPr>
        <p:txBody>
          <a:bodyPr lIns="91434" tIns="45717" rIns="91434" bIns="45717" anchor="t" anchorCtr="0">
            <a:noAutofit/>
          </a:bodyPr>
          <a:lstStyle>
            <a:lvl1pPr marL="0" indent="0">
              <a:buNone/>
              <a:defRPr sz="28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66492" y="1280160"/>
            <a:ext cx="5320139" cy="823912"/>
          </a:xfrm>
          <a:prstGeom prst="rect">
            <a:avLst/>
          </a:prstGeom>
        </p:spPr>
        <p:txBody>
          <a:bodyPr lIns="91434" tIns="45717" rIns="91434" bIns="45717" anchor="t" anchorCtr="0">
            <a:noAutofit/>
          </a:bodyPr>
          <a:lstStyle>
            <a:lvl1pPr marL="0" indent="0">
              <a:buNone/>
              <a:defRPr sz="28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775" y="2194571"/>
            <a:ext cx="4787535" cy="3883511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5664201" y="2194571"/>
            <a:ext cx="5296243" cy="3883511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im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20525" y="1280160"/>
            <a:ext cx="5255683" cy="2332616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089411" y="1279531"/>
            <a:ext cx="4883399" cy="477202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525" y="3718935"/>
            <a:ext cx="5255683" cy="2332616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/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Quota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11" y="-5941"/>
            <a:ext cx="12191999" cy="6903720"/>
            <a:chOff x="1" y="2699"/>
            <a:chExt cx="12191999" cy="6855302"/>
          </a:xfrm>
        </p:grpSpPr>
        <p:pic>
          <p:nvPicPr>
            <p:cNvPr id="25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6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 lIns="91434" tIns="45717" rIns="91434" bIns="45717">
            <a:noAutofit/>
          </a:bodyPr>
          <a:lstStyle>
            <a:lvl1pPr marL="0" indent="0" algn="r">
              <a:buNone/>
              <a:defRPr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96" y="5080519"/>
            <a:ext cx="4692257" cy="297748"/>
          </a:xfrm>
          <a:prstGeom prst="rect">
            <a:avLst/>
          </a:prstGeom>
        </p:spPr>
        <p:txBody>
          <a:bodyPr lIns="91434" tIns="45717" rIns="91434" bIns="45717"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Organization here</a:t>
            </a:r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40" y="4774555"/>
            <a:ext cx="4692257" cy="297748"/>
          </a:xfrm>
          <a:prstGeom prst="rect">
            <a:avLst/>
          </a:prstGeom>
        </p:spPr>
        <p:txBody>
          <a:bodyPr lIns="91434" tIns="45717" rIns="91434" bIns="45717"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Title here</a:t>
            </a:r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15"/>
            <a:ext cx="7841403" cy="1871663"/>
          </a:xfrm>
          <a:prstGeom prst="rect">
            <a:avLst/>
          </a:prstGeom>
        </p:spPr>
        <p:txBody>
          <a:bodyPr lIns="91434" tIns="45717" rIns="91434" bIns="45717"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Put your quote in here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653053"/>
            <a:ext cx="11540312" cy="297644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>
              <a:defRPr/>
            </a:pPr>
            <a:r>
              <a:rPr lang="en-US" sz="667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t>BRNDEXP 2.1 0714     © 2014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561335" y="6474379"/>
            <a:ext cx="420460" cy="276997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/>
            <a:fld id="{39B9A8E6-500A-494F-8511-CB834C088D51}" type="slidenum">
              <a:rPr lang="en-US" sz="1200" smtClean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pPr defTabSz="1218960"/>
              <a:t>‹#›</a:t>
            </a:fld>
            <a:endParaRPr lang="en-US" sz="1200" dirty="0">
              <a:solidFill>
                <a:srgbClr val="7BC143">
                  <a:lumMod val="40000"/>
                  <a:lumOff val="60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Quot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0" y="4343401"/>
            <a:ext cx="7012517" cy="2087563"/>
            <a:chOff x="-422728" y="4800600"/>
            <a:chExt cx="5805606" cy="1695965"/>
          </a:xfrm>
        </p:grpSpPr>
        <p:pic>
          <p:nvPicPr>
            <p:cNvPr id="4" name="Picture 15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2728" y="480060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6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32" y="480199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 lIns="91434" tIns="45717" rIns="91434" bIns="45717">
            <a:noAutofit/>
          </a:bodyPr>
          <a:lstStyle>
            <a:lvl1pPr marL="0" indent="0" algn="r">
              <a:buNone/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96" y="5080519"/>
            <a:ext cx="4692257" cy="297748"/>
          </a:xfrm>
          <a:prstGeom prst="rect">
            <a:avLst/>
          </a:prstGeom>
        </p:spPr>
        <p:txBody>
          <a:bodyPr lIns="91434" tIns="45717" rIns="91434" bIns="45717"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Organization here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40" y="4774555"/>
            <a:ext cx="4692257" cy="297748"/>
          </a:xfrm>
          <a:prstGeom prst="rect">
            <a:avLst/>
          </a:prstGeom>
        </p:spPr>
        <p:txBody>
          <a:bodyPr lIns="91434" tIns="45717" rIns="91434" bIns="45717"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Title here</a:t>
            </a:r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15"/>
            <a:ext cx="7841403" cy="1871663"/>
          </a:xfrm>
          <a:prstGeom prst="rect">
            <a:avLst/>
          </a:prstGeom>
        </p:spPr>
        <p:txBody>
          <a:bodyPr lIns="91434" tIns="45717" rIns="91434" bIns="45717"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Put your quote in here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0" y="6605748"/>
            <a:ext cx="11540312" cy="194988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>
              <a:defRPr/>
            </a:pPr>
            <a:r>
              <a:rPr lang="en-US" sz="667" b="0" dirty="0">
                <a:solidFill>
                  <a:srgbClr val="393D41"/>
                </a:solidFill>
                <a:latin typeface="Arial"/>
              </a:rPr>
              <a:t>©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1335" y="6474379"/>
            <a:ext cx="420460" cy="276997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/>
            <a:fld id="{39B9A8E6-500A-494F-8511-CB834C088D51}" type="slidenum">
              <a:rPr lang="en-US" sz="1200" smtClean="0">
                <a:solidFill>
                  <a:srgbClr val="FFFFFF">
                    <a:lumMod val="75000"/>
                  </a:srgbClr>
                </a:solidFill>
                <a:latin typeface="Arial"/>
              </a:rPr>
              <a:pPr defTabSz="1218960"/>
              <a:t>‹#›</a:t>
            </a:fld>
            <a:endParaRPr lang="en-US" sz="1200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 noChangeAspect="1"/>
          </p:cNvSpPr>
          <p:nvPr>
            <p:ph type="body" sz="quarter" idx="12"/>
          </p:nvPr>
        </p:nvSpPr>
        <p:spPr>
          <a:xfrm>
            <a:off x="420945" y="1280160"/>
            <a:ext cx="10514786" cy="4331746"/>
          </a:xfrm>
        </p:spPr>
        <p:txBody>
          <a:bodyPr anchor="ctr" anchorCtr="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6576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verview WS -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7" y="471584"/>
            <a:ext cx="10058401" cy="78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12560" y="606859"/>
            <a:ext cx="10090440" cy="491360"/>
          </a:xfrm>
          <a:prstGeom prst="rect">
            <a:avLst/>
          </a:prstGeom>
        </p:spPr>
        <p:txBody>
          <a:bodyPr vert="horz" lIns="217979" tIns="0" rIns="0" bIns="0" anchor="ctr" anchorCtr="0"/>
          <a:lstStyle>
            <a:lvl1pPr marL="0" indent="0">
              <a:buNone/>
              <a:defRPr sz="44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0" marR="0" lvl="0" indent="0" defTabSz="12189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</a:rPr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" y="6608023"/>
            <a:ext cx="12192001" cy="369316"/>
          </a:xfrm>
          <a:prstGeom prst="rect">
            <a:avLst/>
          </a:prstGeom>
        </p:spPr>
        <p:txBody>
          <a:bodyPr wrap="square" lIns="121904" tIns="60952" rIns="121904" bIns="60952">
            <a:spAutoFit/>
          </a:bodyPr>
          <a:lstStyle/>
          <a:p>
            <a:pPr defTabSz="287811"/>
            <a: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  <a:t>© Cerner Corporation. All rights reserved. This document contains Cerner confidential and/or proprietary information belonging to Cerner Corporation</a:t>
            </a:r>
            <a:b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</a:br>
            <a: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  <a:t>    and/or its related affiliates which may not be reproduced or transmitted in any form or by any means without the express written consent .</a:t>
            </a:r>
          </a:p>
        </p:txBody>
      </p:sp>
      <p:sp>
        <p:nvSpPr>
          <p:cNvPr id="8" name="Rectangle 66"/>
          <p:cNvSpPr>
            <a:spLocks noGrp="1" noChangeArrowheads="1"/>
          </p:cNvSpPr>
          <p:nvPr userDrawn="1"/>
        </p:nvSpPr>
        <p:spPr bwMode="auto">
          <a:xfrm>
            <a:off x="11588350" y="6605315"/>
            <a:ext cx="49891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4" tIns="60952" rIns="121904" bIns="60952"/>
          <a:lstStyle/>
          <a:p>
            <a:pPr algn="r" defTabSz="287811" eaLnBrk="0" hangingPunct="0"/>
            <a:fld id="{ED89AE07-C97F-44A6-A614-2F99B440138C}" type="slidenum">
              <a:rPr lang="en-US" sz="1333" b="0">
                <a:solidFill>
                  <a:srgbClr val="6A737B"/>
                </a:solidFill>
                <a:latin typeface="Franklin Gothic Book"/>
                <a:ea typeface="ＭＳ Ｐゴシック" charset="0"/>
                <a:cs typeface="ＭＳ Ｐゴシック" charset="0"/>
              </a:rPr>
              <a:pPr algn="r" defTabSz="287811" eaLnBrk="0" hangingPunct="0"/>
              <a:t>‹#›</a:t>
            </a:fld>
            <a:endParaRPr lang="en-US" sz="1333" b="0" dirty="0">
              <a:solidFill>
                <a:srgbClr val="6A737B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</p:spTree>
    <p:extLst/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0" y="-5943"/>
            <a:ext cx="12191999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/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0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/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-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12483" y="1426872"/>
            <a:ext cx="12204483" cy="3070517"/>
            <a:chOff x="-12482" y="1426872"/>
            <a:chExt cx="12204482" cy="3070517"/>
          </a:xfrm>
        </p:grpSpPr>
        <p:pic>
          <p:nvPicPr>
            <p:cNvPr id="14" name="Picture 13" descr="FAN9016905.JP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9711" y="1466071"/>
              <a:ext cx="4102289" cy="2734859"/>
            </a:xfrm>
            <a:prstGeom prst="rect">
              <a:avLst/>
            </a:prstGeom>
          </p:spPr>
        </p:pic>
        <p:sp>
          <p:nvSpPr>
            <p:cNvPr id="19" name="Parallelogram 22"/>
            <p:cNvSpPr/>
            <p:nvPr userDrawn="1"/>
          </p:nvSpPr>
          <p:spPr bwMode="auto">
            <a:xfrm>
              <a:off x="3039403" y="1426872"/>
              <a:ext cx="6234000" cy="2853743"/>
            </a:xfrm>
            <a:custGeom>
              <a:avLst/>
              <a:gdLst>
                <a:gd name="connsiteX0" fmla="*/ 0 w 7305563"/>
                <a:gd name="connsiteY0" fmla="*/ 2853743 h 2853743"/>
                <a:gd name="connsiteX1" fmla="*/ 934344 w 7305563"/>
                <a:gd name="connsiteY1" fmla="*/ 0 h 2853743"/>
                <a:gd name="connsiteX2" fmla="*/ 7305563 w 7305563"/>
                <a:gd name="connsiteY2" fmla="*/ 0 h 2853743"/>
                <a:gd name="connsiteX3" fmla="*/ 6371219 w 7305563"/>
                <a:gd name="connsiteY3" fmla="*/ 2853743 h 2853743"/>
                <a:gd name="connsiteX4" fmla="*/ 0 w 7305563"/>
                <a:gd name="connsiteY4" fmla="*/ 2853743 h 2853743"/>
                <a:gd name="connsiteX0" fmla="*/ 137219 w 6371219"/>
                <a:gd name="connsiteY0" fmla="*/ 2853743 h 2853743"/>
                <a:gd name="connsiteX1" fmla="*/ 0 w 6371219"/>
                <a:gd name="connsiteY1" fmla="*/ 0 h 2853743"/>
                <a:gd name="connsiteX2" fmla="*/ 6371219 w 6371219"/>
                <a:gd name="connsiteY2" fmla="*/ 0 h 2853743"/>
                <a:gd name="connsiteX3" fmla="*/ 5436875 w 6371219"/>
                <a:gd name="connsiteY3" fmla="*/ 2853743 h 2853743"/>
                <a:gd name="connsiteX4" fmla="*/ 137219 w 6371219"/>
                <a:gd name="connsiteY4" fmla="*/ 2853743 h 2853743"/>
                <a:gd name="connsiteX0" fmla="*/ 0 w 6234000"/>
                <a:gd name="connsiteY0" fmla="*/ 2853743 h 2853743"/>
                <a:gd name="connsiteX1" fmla="*/ 3275 w 6234000"/>
                <a:gd name="connsiteY1" fmla="*/ 0 h 2853743"/>
                <a:gd name="connsiteX2" fmla="*/ 6234000 w 6234000"/>
                <a:gd name="connsiteY2" fmla="*/ 0 h 2853743"/>
                <a:gd name="connsiteX3" fmla="*/ 5299656 w 6234000"/>
                <a:gd name="connsiteY3" fmla="*/ 2853743 h 2853743"/>
                <a:gd name="connsiteX4" fmla="*/ 0 w 6234000"/>
                <a:gd name="connsiteY4" fmla="*/ 2853743 h 285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4000" h="2853743">
                  <a:moveTo>
                    <a:pt x="0" y="2853743"/>
                  </a:moveTo>
                  <a:cubicBezTo>
                    <a:pt x="1092" y="1902495"/>
                    <a:pt x="2183" y="951248"/>
                    <a:pt x="3275" y="0"/>
                  </a:cubicBezTo>
                  <a:lnTo>
                    <a:pt x="6234000" y="0"/>
                  </a:lnTo>
                  <a:lnTo>
                    <a:pt x="5299656" y="2853743"/>
                  </a:lnTo>
                  <a:lnTo>
                    <a:pt x="0" y="2853743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42" indent="-366642" algn="ctr" defTabSz="976121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0" name="Parallelogram 21"/>
            <p:cNvSpPr/>
            <p:nvPr userDrawn="1"/>
          </p:nvSpPr>
          <p:spPr bwMode="auto">
            <a:xfrm>
              <a:off x="-12482" y="1469926"/>
              <a:ext cx="9105682" cy="2724249"/>
            </a:xfrm>
            <a:custGeom>
              <a:avLst/>
              <a:gdLst>
                <a:gd name="connsiteX0" fmla="*/ 0 w 6974060"/>
                <a:gd name="connsiteY0" fmla="*/ 2724249 h 2724249"/>
                <a:gd name="connsiteX1" fmla="*/ 891946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974060"/>
                <a:gd name="connsiteY0" fmla="*/ 2724249 h 2724249"/>
                <a:gd name="connsiteX1" fmla="*/ 922902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052516"/>
                <a:gd name="connsiteY0" fmla="*/ 2724249 h 2724249"/>
                <a:gd name="connsiteX1" fmla="*/ 1358 w 6052516"/>
                <a:gd name="connsiteY1" fmla="*/ 0 h 2724249"/>
                <a:gd name="connsiteX2" fmla="*/ 6052516 w 6052516"/>
                <a:gd name="connsiteY2" fmla="*/ 0 h 2724249"/>
                <a:gd name="connsiteX3" fmla="*/ 5160570 w 6052516"/>
                <a:gd name="connsiteY3" fmla="*/ 2724249 h 2724249"/>
                <a:gd name="connsiteX4" fmla="*/ 0 w 6052516"/>
                <a:gd name="connsiteY4" fmla="*/ 2724249 h 2724249"/>
                <a:gd name="connsiteX0" fmla="*/ 3051808 w 9104324"/>
                <a:gd name="connsiteY0" fmla="*/ 2724249 h 2724249"/>
                <a:gd name="connsiteX1" fmla="*/ 0 w 9104324"/>
                <a:gd name="connsiteY1" fmla="*/ 0 h 2724249"/>
                <a:gd name="connsiteX2" fmla="*/ 9104324 w 9104324"/>
                <a:gd name="connsiteY2" fmla="*/ 0 h 2724249"/>
                <a:gd name="connsiteX3" fmla="*/ 8212378 w 9104324"/>
                <a:gd name="connsiteY3" fmla="*/ 2724249 h 2724249"/>
                <a:gd name="connsiteX4" fmla="*/ 3051808 w 9104324"/>
                <a:gd name="connsiteY4" fmla="*/ 2724249 h 2724249"/>
                <a:gd name="connsiteX0" fmla="*/ 0 w 9105682"/>
                <a:gd name="connsiteY0" fmla="*/ 2724249 h 2724249"/>
                <a:gd name="connsiteX1" fmla="*/ 1358 w 9105682"/>
                <a:gd name="connsiteY1" fmla="*/ 0 h 2724249"/>
                <a:gd name="connsiteX2" fmla="*/ 9105682 w 9105682"/>
                <a:gd name="connsiteY2" fmla="*/ 0 h 2724249"/>
                <a:gd name="connsiteX3" fmla="*/ 8213736 w 9105682"/>
                <a:gd name="connsiteY3" fmla="*/ 2724249 h 2724249"/>
                <a:gd name="connsiteX4" fmla="*/ 0 w 9105682"/>
                <a:gd name="connsiteY4" fmla="*/ 2724249 h 2724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5682" h="2724249">
                  <a:moveTo>
                    <a:pt x="0" y="2724249"/>
                  </a:moveTo>
                  <a:cubicBezTo>
                    <a:pt x="453" y="1816166"/>
                    <a:pt x="905" y="908083"/>
                    <a:pt x="1358" y="0"/>
                  </a:cubicBezTo>
                  <a:lnTo>
                    <a:pt x="9105682" y="0"/>
                  </a:lnTo>
                  <a:lnTo>
                    <a:pt x="8213736" y="2724249"/>
                  </a:lnTo>
                  <a:lnTo>
                    <a:pt x="0" y="2724249"/>
                  </a:lnTo>
                  <a:close/>
                </a:path>
              </a:pathLst>
            </a:custGeom>
            <a:solidFill>
              <a:srgbClr val="0D94D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42" indent="-366642" algn="ctr" defTabSz="976121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1" name="Parallelogram 24"/>
            <p:cNvSpPr/>
            <p:nvPr userDrawn="1"/>
          </p:nvSpPr>
          <p:spPr bwMode="auto">
            <a:xfrm>
              <a:off x="-6941" y="3808793"/>
              <a:ext cx="7624560" cy="688596"/>
            </a:xfrm>
            <a:custGeom>
              <a:avLst/>
              <a:gdLst>
                <a:gd name="connsiteX0" fmla="*/ 0 w 4800600"/>
                <a:gd name="connsiteY0" fmla="*/ 688596 h 688596"/>
                <a:gd name="connsiteX1" fmla="*/ 225453 w 4800600"/>
                <a:gd name="connsiteY1" fmla="*/ 0 h 688596"/>
                <a:gd name="connsiteX2" fmla="*/ 4800600 w 4800600"/>
                <a:gd name="connsiteY2" fmla="*/ 0 h 688596"/>
                <a:gd name="connsiteX3" fmla="*/ 4575147 w 4800600"/>
                <a:gd name="connsiteY3" fmla="*/ 688596 h 688596"/>
                <a:gd name="connsiteX4" fmla="*/ 0 w 4800600"/>
                <a:gd name="connsiteY4" fmla="*/ 688596 h 688596"/>
                <a:gd name="connsiteX0" fmla="*/ 0 w 4583906"/>
                <a:gd name="connsiteY0" fmla="*/ 688596 h 688596"/>
                <a:gd name="connsiteX1" fmla="*/ 8759 w 4583906"/>
                <a:gd name="connsiteY1" fmla="*/ 0 h 688596"/>
                <a:gd name="connsiteX2" fmla="*/ 4583906 w 4583906"/>
                <a:gd name="connsiteY2" fmla="*/ 0 h 688596"/>
                <a:gd name="connsiteX3" fmla="*/ 4358453 w 4583906"/>
                <a:gd name="connsiteY3" fmla="*/ 688596 h 688596"/>
                <a:gd name="connsiteX4" fmla="*/ 0 w 4583906"/>
                <a:gd name="connsiteY4" fmla="*/ 688596 h 688596"/>
                <a:gd name="connsiteX0" fmla="*/ 0 w 4579143"/>
                <a:gd name="connsiteY0" fmla="*/ 688596 h 688596"/>
                <a:gd name="connsiteX1" fmla="*/ 3996 w 4579143"/>
                <a:gd name="connsiteY1" fmla="*/ 0 h 688596"/>
                <a:gd name="connsiteX2" fmla="*/ 4579143 w 4579143"/>
                <a:gd name="connsiteY2" fmla="*/ 0 h 688596"/>
                <a:gd name="connsiteX3" fmla="*/ 4353690 w 4579143"/>
                <a:gd name="connsiteY3" fmla="*/ 688596 h 688596"/>
                <a:gd name="connsiteX4" fmla="*/ 0 w 4579143"/>
                <a:gd name="connsiteY4" fmla="*/ 688596 h 688596"/>
                <a:gd name="connsiteX0" fmla="*/ 3041421 w 7620564"/>
                <a:gd name="connsiteY0" fmla="*/ 688596 h 688596"/>
                <a:gd name="connsiteX1" fmla="*/ 0 w 7620564"/>
                <a:gd name="connsiteY1" fmla="*/ 0 h 688596"/>
                <a:gd name="connsiteX2" fmla="*/ 7620564 w 7620564"/>
                <a:gd name="connsiteY2" fmla="*/ 0 h 688596"/>
                <a:gd name="connsiteX3" fmla="*/ 7395111 w 7620564"/>
                <a:gd name="connsiteY3" fmla="*/ 688596 h 688596"/>
                <a:gd name="connsiteX4" fmla="*/ 3041421 w 7620564"/>
                <a:gd name="connsiteY4" fmla="*/ 688596 h 688596"/>
                <a:gd name="connsiteX0" fmla="*/ 0 w 7624560"/>
                <a:gd name="connsiteY0" fmla="*/ 688596 h 688596"/>
                <a:gd name="connsiteX1" fmla="*/ 3996 w 7624560"/>
                <a:gd name="connsiteY1" fmla="*/ 0 h 688596"/>
                <a:gd name="connsiteX2" fmla="*/ 7624560 w 7624560"/>
                <a:gd name="connsiteY2" fmla="*/ 0 h 688596"/>
                <a:gd name="connsiteX3" fmla="*/ 7399107 w 7624560"/>
                <a:gd name="connsiteY3" fmla="*/ 688596 h 688596"/>
                <a:gd name="connsiteX4" fmla="*/ 0 w 7624560"/>
                <a:gd name="connsiteY4" fmla="*/ 688596 h 6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560" h="688596">
                  <a:moveTo>
                    <a:pt x="0" y="688596"/>
                  </a:moveTo>
                  <a:lnTo>
                    <a:pt x="3996" y="0"/>
                  </a:lnTo>
                  <a:lnTo>
                    <a:pt x="7624560" y="0"/>
                  </a:lnTo>
                  <a:lnTo>
                    <a:pt x="7399107" y="688596"/>
                  </a:lnTo>
                  <a:lnTo>
                    <a:pt x="0" y="688596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42" indent="-366642" algn="ctr" defTabSz="976121">
                <a:spcBef>
                  <a:spcPct val="20000"/>
                </a:spcBef>
                <a:buSzPct val="140000"/>
              </a:pPr>
              <a:endParaRPr lang="en-US" dirty="0">
                <a:solidFill>
                  <a:srgbClr val="393D41"/>
                </a:solidFill>
                <a:latin typeface="Arial"/>
              </a:endParaRPr>
            </a:p>
          </p:txBody>
        </p:sp>
      </p:grpSp>
      <p:sp>
        <p:nvSpPr>
          <p:cNvPr id="6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7123" y="4943095"/>
            <a:ext cx="5681132" cy="417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67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" name="Text Placeholder 13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07123" y="5369625"/>
            <a:ext cx="5020732" cy="253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8" name="Text Placeholder 1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07130" y="6335901"/>
            <a:ext cx="2888249" cy="285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 i="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fld id="{B584F102-AF6B-4EC2-9F2D-C2961294974C}" type="datetime4">
              <a:rPr lang="en-US" smtClean="0"/>
              <a:t>June 25, 2017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 userDrawn="1">
            <p:ph type="title"/>
          </p:nvPr>
        </p:nvSpPr>
        <p:spPr>
          <a:xfrm>
            <a:off x="414867" y="1481753"/>
            <a:ext cx="6783521" cy="232062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14871" y="3810230"/>
            <a:ext cx="6433988" cy="68716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67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1593" y="5887151"/>
            <a:ext cx="2736239" cy="672156"/>
          </a:xfrm>
          <a:prstGeom prst="rect">
            <a:avLst/>
          </a:prstGeom>
          <a:noFill/>
          <a:ln>
            <a:noFill/>
          </a:ln>
        </p:spPr>
      </p:pic>
    </p:spTree>
    <p:extLst/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1" y="-5943"/>
            <a:ext cx="12191999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/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1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/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20955" y="1280160"/>
            <a:ext cx="4786055" cy="8239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66492" y="1280160"/>
            <a:ext cx="5320139" cy="8239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775" y="2194571"/>
            <a:ext cx="4787535" cy="388351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5664201" y="2194571"/>
            <a:ext cx="5296243" cy="388351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im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20525" y="1280160"/>
            <a:ext cx="5255683" cy="2332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089411" y="1279531"/>
            <a:ext cx="4883399" cy="47720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67"/>
            </a:lvl2pPr>
            <a:lvl3pPr>
              <a:defRPr sz="2000"/>
            </a:lvl3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525" y="3718935"/>
            <a:ext cx="5255683" cy="2332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/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Quota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11" y="-5941"/>
            <a:ext cx="12191999" cy="6903720"/>
            <a:chOff x="1" y="2699"/>
            <a:chExt cx="12191999" cy="6855302"/>
          </a:xfrm>
        </p:grpSpPr>
        <p:pic>
          <p:nvPicPr>
            <p:cNvPr id="25" name="Picture 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6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96" y="5080519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Organization here</a:t>
            </a:r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40" y="4774555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Title here</a:t>
            </a:r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15"/>
            <a:ext cx="7841403" cy="1871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Put your quote in here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653053"/>
            <a:ext cx="11540312" cy="297644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>
              <a:defRPr/>
            </a:pPr>
            <a:r>
              <a:rPr lang="en-US" sz="667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t>BRNDEXP 2.1 0714     © 2014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561335" y="6474379"/>
            <a:ext cx="420460" cy="276997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/>
            <a:fld id="{39B9A8E6-500A-494F-8511-CB834C088D51}" type="slidenum">
              <a:rPr lang="en-US" sz="1200" smtClean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pPr defTabSz="1218960"/>
              <a:t>‹#›</a:t>
            </a:fld>
            <a:endParaRPr lang="en-US" sz="1200" dirty="0">
              <a:solidFill>
                <a:srgbClr val="7BC143">
                  <a:lumMod val="40000"/>
                  <a:lumOff val="60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Quot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0" y="4343401"/>
            <a:ext cx="7012517" cy="2087563"/>
            <a:chOff x="-422728" y="4800600"/>
            <a:chExt cx="5805606" cy="1695965"/>
          </a:xfrm>
        </p:grpSpPr>
        <p:pic>
          <p:nvPicPr>
            <p:cNvPr id="4" name="Picture 15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2728" y="480060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6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32" y="480199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27" tIns="45719" rIns="91427" bIns="45719"/>
          <a:lstStyle/>
          <a:p>
            <a:pPr defTabSz="1218960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196" y="5080519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Organization here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40" y="4774555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467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218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Title here</a:t>
            </a:r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15"/>
            <a:ext cx="7841403" cy="1871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Put your quote in here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0" y="6605748"/>
            <a:ext cx="11540312" cy="194988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>
              <a:defRPr/>
            </a:pPr>
            <a:r>
              <a:rPr lang="en-US" sz="667" b="0" dirty="0">
                <a:solidFill>
                  <a:srgbClr val="393D41"/>
                </a:solidFill>
                <a:latin typeface="Arial"/>
              </a:rPr>
              <a:t>©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1335" y="6474379"/>
            <a:ext cx="420460" cy="276997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1218960"/>
            <a:fld id="{39B9A8E6-500A-494F-8511-CB834C088D51}" type="slidenum">
              <a:rPr lang="en-US" sz="1200" smtClean="0">
                <a:solidFill>
                  <a:srgbClr val="FFFFFF">
                    <a:lumMod val="75000"/>
                  </a:srgbClr>
                </a:solidFill>
                <a:latin typeface="Arial"/>
              </a:rPr>
              <a:pPr defTabSz="1218960"/>
              <a:t>‹#›</a:t>
            </a:fld>
            <a:endParaRPr lang="en-US" sz="1200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20946" y="1280160"/>
            <a:ext cx="4786054" cy="823912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66491" y="1280160"/>
            <a:ext cx="5320139" cy="823912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765" y="2194561"/>
            <a:ext cx="4787535" cy="388351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5664200" y="2194561"/>
            <a:ext cx="5296243" cy="388351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2921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Overview WS -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7" y="471584"/>
            <a:ext cx="10058401" cy="78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12560" y="606859"/>
            <a:ext cx="10090440" cy="491360"/>
          </a:xfrm>
          <a:prstGeom prst="rect">
            <a:avLst/>
          </a:prstGeom>
        </p:spPr>
        <p:txBody>
          <a:bodyPr vert="horz" lIns="217979" tIns="0" rIns="0" bIns="0" anchor="ctr" anchorCtr="0"/>
          <a:lstStyle>
            <a:lvl1pPr marL="0" indent="0">
              <a:buNone/>
              <a:defRPr sz="44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0" marR="0" lvl="0" indent="0" defTabSz="121899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</a:rPr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" y="6608023"/>
            <a:ext cx="12192001" cy="369316"/>
          </a:xfrm>
          <a:prstGeom prst="rect">
            <a:avLst/>
          </a:prstGeom>
        </p:spPr>
        <p:txBody>
          <a:bodyPr wrap="square" lIns="121904" tIns="60952" rIns="121904" bIns="60952">
            <a:spAutoFit/>
          </a:bodyPr>
          <a:lstStyle/>
          <a:p>
            <a:pPr defTabSz="287811"/>
            <a: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  <a:t>© Cerner Corporation. All rights reserved. This document contains Cerner confidential and/or proprietary information belonging to Cerner Corporation</a:t>
            </a:r>
            <a:b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</a:br>
            <a:r>
              <a:rPr lang="en-US" sz="800" b="0" kern="500" dirty="0">
                <a:solidFill>
                  <a:srgbClr val="6A737B">
                    <a:lumMod val="40000"/>
                    <a:lumOff val="60000"/>
                  </a:srgbClr>
                </a:solidFill>
                <a:latin typeface="Franklin Gothic Book"/>
                <a:ea typeface="MS PGothic" pitchFamily="34" charset="-128"/>
                <a:cs typeface="ＭＳ Ｐゴシック" charset="0"/>
              </a:rPr>
              <a:t>    and/or its related affiliates which may not be reproduced or transmitted in any form or by any means without the express written consent .</a:t>
            </a:r>
          </a:p>
        </p:txBody>
      </p:sp>
      <p:sp>
        <p:nvSpPr>
          <p:cNvPr id="8" name="Rectangle 66"/>
          <p:cNvSpPr>
            <a:spLocks noGrp="1" noChangeArrowheads="1"/>
          </p:cNvSpPr>
          <p:nvPr userDrawn="1"/>
        </p:nvSpPr>
        <p:spPr bwMode="auto">
          <a:xfrm>
            <a:off x="11588350" y="6605315"/>
            <a:ext cx="49891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4" tIns="60952" rIns="121904" bIns="60952"/>
          <a:lstStyle/>
          <a:p>
            <a:pPr algn="r" defTabSz="287811" eaLnBrk="0" hangingPunct="0"/>
            <a:fld id="{ED89AE07-C97F-44A6-A614-2F99B440138C}" type="slidenum">
              <a:rPr lang="en-US" sz="1333" b="0">
                <a:solidFill>
                  <a:srgbClr val="6A737B"/>
                </a:solidFill>
                <a:latin typeface="Franklin Gothic Book"/>
                <a:ea typeface="ＭＳ Ｐゴシック" charset="0"/>
                <a:cs typeface="ＭＳ Ｐゴシック" charset="0"/>
              </a:rPr>
              <a:pPr algn="r" defTabSz="287811" eaLnBrk="0" hangingPunct="0"/>
              <a:t>‹#›</a:t>
            </a:fld>
            <a:endParaRPr lang="en-US" sz="1333" b="0" dirty="0">
              <a:solidFill>
                <a:srgbClr val="6A737B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</p:spTree>
    <p:extLst/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36" y="342148"/>
            <a:ext cx="11089217" cy="609600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34" y="1066800"/>
            <a:ext cx="10555817" cy="4876800"/>
          </a:xfrm>
          <a:prstGeom prst="rect">
            <a:avLst/>
          </a:prstGeom>
        </p:spPr>
        <p:txBody>
          <a:bodyPr lIns="91426" tIns="45713" rIns="91426" bIns="45713"/>
          <a:lstStyle>
            <a:lvl1pPr marL="457107" indent="-457107">
              <a:spcBef>
                <a:spcPct val="20000"/>
              </a:spcBef>
              <a:buClr>
                <a:srgbClr val="72B636"/>
              </a:buClr>
              <a:buSzPct val="90000"/>
              <a:buFontTx/>
              <a:buBlip>
                <a:blip r:embed="rId2"/>
              </a:buBlip>
              <a:defRPr sz="2400"/>
            </a:lvl1pPr>
            <a:lvl2pPr marL="1151242" indent="-440181">
              <a:spcBef>
                <a:spcPct val="20000"/>
              </a:spcBef>
              <a:buClr>
                <a:srgbClr val="D99332"/>
              </a:buClr>
              <a:buSzPct val="120000"/>
              <a:buFontTx/>
              <a:buBlip>
                <a:blip r:embed="rId3"/>
              </a:buBlip>
              <a:defRPr sz="2133"/>
            </a:lvl2pPr>
            <a:lvl3pPr marL="1709925" indent="-304736">
              <a:spcBef>
                <a:spcPct val="20000"/>
              </a:spcBef>
              <a:buClr>
                <a:srgbClr val="DF6624"/>
              </a:buClr>
              <a:buSzPct val="80000"/>
              <a:buFont typeface="Wingdings" pitchFamily="-65" charset="2"/>
              <a:buChar char="n"/>
              <a:defRPr sz="1867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289647"/>
            <a:fld id="{3AE4D08D-1583-4E4E-8165-BAFDDEBB984C}" type="datetimeFigureOut">
              <a:rPr lang="en-US" sz="2400" b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pPr defTabSz="289647"/>
              <a:t>10/27/2018</a:t>
            </a:fld>
            <a:endParaRPr lang="en-US" sz="24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289647"/>
            <a:endParaRPr lang="en-US" sz="24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289647"/>
            <a:fld id="{8C8E75A8-572A-410D-A8DE-E1B6D6F15D73}" type="slidenum">
              <a:rPr lang="en-US" sz="2400" b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pPr defTabSz="289647"/>
              <a:t>‹#›</a:t>
            </a:fld>
            <a:endParaRPr lang="en-US" sz="24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/>
  </p:cSld>
  <p:clrMapOvr>
    <a:masterClrMapping/>
  </p:clrMapOvr>
  <p:transition spd="med" advClick="0" advTm="60000">
    <p:fade thruBlk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20946" y="1280160"/>
            <a:ext cx="4786055" cy="8239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66492" y="1280160"/>
            <a:ext cx="5320139" cy="8239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766" y="2194562"/>
            <a:ext cx="4787535" cy="388351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5664201" y="2194562"/>
            <a:ext cx="5296243" cy="388351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erner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8023" y="1204335"/>
            <a:ext cx="11267017" cy="473926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Subhead One</a:t>
            </a:r>
          </a:p>
          <a:p>
            <a:pPr lvl="1"/>
            <a:r>
              <a:rPr lang="en-US" dirty="0"/>
              <a:t>Secondary text bullet</a:t>
            </a:r>
          </a:p>
          <a:p>
            <a:pPr lvl="1"/>
            <a:r>
              <a:rPr lang="en-US" dirty="0"/>
              <a:t>Secondary text bullet</a:t>
            </a:r>
          </a:p>
          <a:p>
            <a:pPr lvl="2"/>
            <a:r>
              <a:rPr lang="en-US" dirty="0"/>
              <a:t>Third bullet</a:t>
            </a:r>
          </a:p>
          <a:p>
            <a:pPr lvl="0"/>
            <a:r>
              <a:rPr lang="en-US" dirty="0"/>
              <a:t>Subhead Two</a:t>
            </a:r>
          </a:p>
          <a:p>
            <a:pPr lvl="1"/>
            <a:r>
              <a:rPr lang="en-US" dirty="0"/>
              <a:t>Secondary text bullet</a:t>
            </a:r>
          </a:p>
          <a:p>
            <a:pPr lvl="1"/>
            <a:r>
              <a:rPr lang="en-US" dirty="0"/>
              <a:t>Secondary text bullet</a:t>
            </a:r>
          </a:p>
          <a:p>
            <a:pPr lvl="2"/>
            <a:r>
              <a:rPr lang="en-US" dirty="0"/>
              <a:t>Third bullet</a:t>
            </a:r>
          </a:p>
        </p:txBody>
      </p:sp>
    </p:spTree>
    <p:extLst/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imar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579509"/>
            <a:ext cx="12192000" cy="278491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algn="l" defTabSz="289647"/>
            <a:r>
              <a:rPr lang="en-US" sz="2400" b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BRNDEXP 3.0  ©  Cerner Corporation.  All rights reserved.  </a:t>
            </a:r>
          </a:p>
          <a:p>
            <a:pPr algn="l" defTabSz="289647"/>
            <a:r>
              <a:rPr lang="en-US" sz="2400" b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  <a:p>
            <a:pPr algn="l" defTabSz="289647"/>
            <a:endParaRPr lang="en-US" sz="2400" b="0" dirty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582400" y="6438622"/>
            <a:ext cx="500529" cy="365125"/>
          </a:xfrm>
          <a:prstGeom prst="rect">
            <a:avLst/>
          </a:prstGeom>
        </p:spPr>
        <p:txBody>
          <a:bodyPr/>
          <a:lstStyle/>
          <a:p>
            <a:pPr defTabSz="289647"/>
            <a:fld id="{71F8F497-5311-4FE6-8037-E08A3EC20500}" type="slidenum">
              <a:rPr lang="en-US" sz="2400" b="0" smtClean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pPr defTabSz="289647"/>
              <a:t>‹#›</a:t>
            </a:fld>
            <a:endParaRPr lang="en-US" sz="24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14867" y="1280161"/>
            <a:ext cx="10515600" cy="4528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32" indent="-320032"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marL="2057349" indent="-22859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19" y="-5943"/>
            <a:ext cx="12191999" cy="6903720"/>
            <a:chOff x="1" y="2698"/>
            <a:chExt cx="12191998" cy="6855302"/>
          </a:xfrm>
        </p:grpSpPr>
        <p:pic>
          <p:nvPicPr>
            <p:cNvPr id="19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14875" y="5300255"/>
            <a:ext cx="7397751" cy="417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1" name="Text Placeholder 13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14875" y="5728940"/>
            <a:ext cx="7397751" cy="2872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i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1180" y="2250764"/>
            <a:ext cx="12203179" cy="2371824"/>
            <a:chOff x="-11180" y="2250764"/>
            <a:chExt cx="12203178" cy="2371824"/>
          </a:xfrm>
        </p:grpSpPr>
        <p:sp>
          <p:nvSpPr>
            <p:cNvPr id="14" name="Rectangle 7"/>
            <p:cNvSpPr>
              <a:spLocks/>
            </p:cNvSpPr>
            <p:nvPr userDrawn="1"/>
          </p:nvSpPr>
          <p:spPr bwMode="auto">
            <a:xfrm>
              <a:off x="1" y="2252755"/>
              <a:ext cx="12191997" cy="2365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608" tIns="21804" rIns="43608" bIns="21804" anchor="ctr"/>
            <a:lstStyle/>
            <a:p>
              <a:pPr algn="ctr" defTabSz="215889"/>
              <a:endParaRPr lang="en-US" sz="1900" dirty="0">
                <a:solidFill>
                  <a:srgbClr val="FFFFFF"/>
                </a:solidFill>
                <a:latin typeface="Franklin Gothic Book" pitchFamily="34" charset="0"/>
              </a:endParaRPr>
            </a:p>
          </p:txBody>
        </p:sp>
        <p:sp>
          <p:nvSpPr>
            <p:cNvPr id="15" name="Parallelogram 11"/>
            <p:cNvSpPr/>
            <p:nvPr userDrawn="1"/>
          </p:nvSpPr>
          <p:spPr bwMode="auto">
            <a:xfrm>
              <a:off x="-11180" y="2250764"/>
              <a:ext cx="8474314" cy="2371824"/>
            </a:xfrm>
            <a:custGeom>
              <a:avLst/>
              <a:gdLst>
                <a:gd name="connsiteX0" fmla="*/ 0 w 7110584"/>
                <a:gd name="connsiteY0" fmla="*/ 2367666 h 2367666"/>
                <a:gd name="connsiteX1" fmla="*/ 775198 w 7110584"/>
                <a:gd name="connsiteY1" fmla="*/ 0 h 2367666"/>
                <a:gd name="connsiteX2" fmla="*/ 7110584 w 7110584"/>
                <a:gd name="connsiteY2" fmla="*/ 0 h 2367666"/>
                <a:gd name="connsiteX3" fmla="*/ 6335386 w 7110584"/>
                <a:gd name="connsiteY3" fmla="*/ 2367666 h 2367666"/>
                <a:gd name="connsiteX4" fmla="*/ 0 w 7110584"/>
                <a:gd name="connsiteY4" fmla="*/ 2367666 h 2367666"/>
                <a:gd name="connsiteX0" fmla="*/ 0 w 7110584"/>
                <a:gd name="connsiteY0" fmla="*/ 2367666 h 2367666"/>
                <a:gd name="connsiteX1" fmla="*/ 820442 w 7110584"/>
                <a:gd name="connsiteY1" fmla="*/ 0 h 2367666"/>
                <a:gd name="connsiteX2" fmla="*/ 7110584 w 7110584"/>
                <a:gd name="connsiteY2" fmla="*/ 0 h 2367666"/>
                <a:gd name="connsiteX3" fmla="*/ 6335386 w 7110584"/>
                <a:gd name="connsiteY3" fmla="*/ 2367666 h 2367666"/>
                <a:gd name="connsiteX4" fmla="*/ 0 w 7110584"/>
                <a:gd name="connsiteY4" fmla="*/ 2367666 h 2367666"/>
                <a:gd name="connsiteX0" fmla="*/ 0 w 6291434"/>
                <a:gd name="connsiteY0" fmla="*/ 2367666 h 2367666"/>
                <a:gd name="connsiteX1" fmla="*/ 1292 w 6291434"/>
                <a:gd name="connsiteY1" fmla="*/ 0 h 2367666"/>
                <a:gd name="connsiteX2" fmla="*/ 6291434 w 6291434"/>
                <a:gd name="connsiteY2" fmla="*/ 0 h 2367666"/>
                <a:gd name="connsiteX3" fmla="*/ 5516236 w 6291434"/>
                <a:gd name="connsiteY3" fmla="*/ 2367666 h 2367666"/>
                <a:gd name="connsiteX4" fmla="*/ 0 w 6291434"/>
                <a:gd name="connsiteY4" fmla="*/ 2367666 h 2367666"/>
                <a:gd name="connsiteX0" fmla="*/ 2176220 w 8467654"/>
                <a:gd name="connsiteY0" fmla="*/ 2367666 h 2367666"/>
                <a:gd name="connsiteX1" fmla="*/ 0 w 8467654"/>
                <a:gd name="connsiteY1" fmla="*/ 0 h 2367666"/>
                <a:gd name="connsiteX2" fmla="*/ 8467654 w 8467654"/>
                <a:gd name="connsiteY2" fmla="*/ 0 h 2367666"/>
                <a:gd name="connsiteX3" fmla="*/ 7692456 w 8467654"/>
                <a:gd name="connsiteY3" fmla="*/ 2367666 h 2367666"/>
                <a:gd name="connsiteX4" fmla="*/ 2176220 w 8467654"/>
                <a:gd name="connsiteY4" fmla="*/ 2367666 h 2367666"/>
                <a:gd name="connsiteX0" fmla="*/ 0 w 8476695"/>
                <a:gd name="connsiteY0" fmla="*/ 2359917 h 2367666"/>
                <a:gd name="connsiteX1" fmla="*/ 9041 w 8476695"/>
                <a:gd name="connsiteY1" fmla="*/ 0 h 2367666"/>
                <a:gd name="connsiteX2" fmla="*/ 8476695 w 8476695"/>
                <a:gd name="connsiteY2" fmla="*/ 0 h 2367666"/>
                <a:gd name="connsiteX3" fmla="*/ 7701497 w 8476695"/>
                <a:gd name="connsiteY3" fmla="*/ 2367666 h 2367666"/>
                <a:gd name="connsiteX4" fmla="*/ 0 w 8476695"/>
                <a:gd name="connsiteY4" fmla="*/ 2359917 h 2367666"/>
                <a:gd name="connsiteX0" fmla="*/ 0 w 8474314"/>
                <a:gd name="connsiteY0" fmla="*/ 2371824 h 2371824"/>
                <a:gd name="connsiteX1" fmla="*/ 6660 w 8474314"/>
                <a:gd name="connsiteY1" fmla="*/ 0 h 2371824"/>
                <a:gd name="connsiteX2" fmla="*/ 8474314 w 8474314"/>
                <a:gd name="connsiteY2" fmla="*/ 0 h 2371824"/>
                <a:gd name="connsiteX3" fmla="*/ 7699116 w 8474314"/>
                <a:gd name="connsiteY3" fmla="*/ 2367666 h 2371824"/>
                <a:gd name="connsiteX4" fmla="*/ 0 w 8474314"/>
                <a:gd name="connsiteY4" fmla="*/ 2371824 h 237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4314" h="2371824">
                  <a:moveTo>
                    <a:pt x="0" y="2371824"/>
                  </a:moveTo>
                  <a:cubicBezTo>
                    <a:pt x="431" y="1582602"/>
                    <a:pt x="6229" y="789222"/>
                    <a:pt x="6660" y="0"/>
                  </a:cubicBezTo>
                  <a:lnTo>
                    <a:pt x="8474314" y="0"/>
                  </a:lnTo>
                  <a:lnTo>
                    <a:pt x="7699116" y="2367666"/>
                  </a:lnTo>
                  <a:lnTo>
                    <a:pt x="0" y="2371824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95" indent="-366695" algn="ctr" defTabSz="976265">
                <a:spcBef>
                  <a:spcPct val="20000"/>
                </a:spcBef>
                <a:buSzPct val="140000"/>
              </a:pPr>
              <a:endParaRPr lang="en-US">
                <a:solidFill>
                  <a:srgbClr val="393D41"/>
                </a:solidFill>
                <a:latin typeface="Arial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6401" y="3099583"/>
              <a:ext cx="2735504" cy="6719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ext Placeholder 1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14875" y="6342074"/>
            <a:ext cx="7397751" cy="2872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i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fld id="{B00CC99A-1AEC-4AAA-92D0-EFFF73746BF4}" type="datetime4">
              <a:rPr lang="en-US" smtClean="0"/>
              <a:t>June 25, 2017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 userDrawn="1">
            <p:ph type="title"/>
          </p:nvPr>
        </p:nvSpPr>
        <p:spPr>
          <a:xfrm>
            <a:off x="414337" y="2259017"/>
            <a:ext cx="6857587" cy="237066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12483" y="1426872"/>
            <a:ext cx="12204483" cy="3070517"/>
            <a:chOff x="-12482" y="1426872"/>
            <a:chExt cx="12204482" cy="3070517"/>
          </a:xfrm>
        </p:grpSpPr>
        <p:pic>
          <p:nvPicPr>
            <p:cNvPr id="14" name="Picture 13" descr="FAN9016905.JP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9711" y="1466071"/>
              <a:ext cx="4102289" cy="2734859"/>
            </a:xfrm>
            <a:prstGeom prst="rect">
              <a:avLst/>
            </a:prstGeom>
          </p:spPr>
        </p:pic>
        <p:sp>
          <p:nvSpPr>
            <p:cNvPr id="19" name="Parallelogram 22"/>
            <p:cNvSpPr/>
            <p:nvPr userDrawn="1"/>
          </p:nvSpPr>
          <p:spPr bwMode="auto">
            <a:xfrm>
              <a:off x="3039403" y="1426872"/>
              <a:ext cx="6234000" cy="2853743"/>
            </a:xfrm>
            <a:custGeom>
              <a:avLst/>
              <a:gdLst>
                <a:gd name="connsiteX0" fmla="*/ 0 w 7305563"/>
                <a:gd name="connsiteY0" fmla="*/ 2853743 h 2853743"/>
                <a:gd name="connsiteX1" fmla="*/ 934344 w 7305563"/>
                <a:gd name="connsiteY1" fmla="*/ 0 h 2853743"/>
                <a:gd name="connsiteX2" fmla="*/ 7305563 w 7305563"/>
                <a:gd name="connsiteY2" fmla="*/ 0 h 2853743"/>
                <a:gd name="connsiteX3" fmla="*/ 6371219 w 7305563"/>
                <a:gd name="connsiteY3" fmla="*/ 2853743 h 2853743"/>
                <a:gd name="connsiteX4" fmla="*/ 0 w 7305563"/>
                <a:gd name="connsiteY4" fmla="*/ 2853743 h 2853743"/>
                <a:gd name="connsiteX0" fmla="*/ 137219 w 6371219"/>
                <a:gd name="connsiteY0" fmla="*/ 2853743 h 2853743"/>
                <a:gd name="connsiteX1" fmla="*/ 0 w 6371219"/>
                <a:gd name="connsiteY1" fmla="*/ 0 h 2853743"/>
                <a:gd name="connsiteX2" fmla="*/ 6371219 w 6371219"/>
                <a:gd name="connsiteY2" fmla="*/ 0 h 2853743"/>
                <a:gd name="connsiteX3" fmla="*/ 5436875 w 6371219"/>
                <a:gd name="connsiteY3" fmla="*/ 2853743 h 2853743"/>
                <a:gd name="connsiteX4" fmla="*/ 137219 w 6371219"/>
                <a:gd name="connsiteY4" fmla="*/ 2853743 h 2853743"/>
                <a:gd name="connsiteX0" fmla="*/ 0 w 6234000"/>
                <a:gd name="connsiteY0" fmla="*/ 2853743 h 2853743"/>
                <a:gd name="connsiteX1" fmla="*/ 3275 w 6234000"/>
                <a:gd name="connsiteY1" fmla="*/ 0 h 2853743"/>
                <a:gd name="connsiteX2" fmla="*/ 6234000 w 6234000"/>
                <a:gd name="connsiteY2" fmla="*/ 0 h 2853743"/>
                <a:gd name="connsiteX3" fmla="*/ 5299656 w 6234000"/>
                <a:gd name="connsiteY3" fmla="*/ 2853743 h 2853743"/>
                <a:gd name="connsiteX4" fmla="*/ 0 w 6234000"/>
                <a:gd name="connsiteY4" fmla="*/ 2853743 h 285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4000" h="2853743">
                  <a:moveTo>
                    <a:pt x="0" y="2853743"/>
                  </a:moveTo>
                  <a:cubicBezTo>
                    <a:pt x="1092" y="1902495"/>
                    <a:pt x="2183" y="951248"/>
                    <a:pt x="3275" y="0"/>
                  </a:cubicBezTo>
                  <a:lnTo>
                    <a:pt x="6234000" y="0"/>
                  </a:lnTo>
                  <a:lnTo>
                    <a:pt x="5299656" y="2853743"/>
                  </a:lnTo>
                  <a:lnTo>
                    <a:pt x="0" y="2853743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95" indent="-366695" algn="ctr" defTabSz="976265">
                <a:spcBef>
                  <a:spcPct val="20000"/>
                </a:spcBef>
                <a:buSzPct val="140000"/>
              </a:pPr>
              <a:endParaRPr lang="en-US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0" name="Parallelogram 21"/>
            <p:cNvSpPr/>
            <p:nvPr userDrawn="1"/>
          </p:nvSpPr>
          <p:spPr bwMode="auto">
            <a:xfrm>
              <a:off x="-12482" y="1469926"/>
              <a:ext cx="9105682" cy="2724249"/>
            </a:xfrm>
            <a:custGeom>
              <a:avLst/>
              <a:gdLst>
                <a:gd name="connsiteX0" fmla="*/ 0 w 6974060"/>
                <a:gd name="connsiteY0" fmla="*/ 2724249 h 2724249"/>
                <a:gd name="connsiteX1" fmla="*/ 891946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974060"/>
                <a:gd name="connsiteY0" fmla="*/ 2724249 h 2724249"/>
                <a:gd name="connsiteX1" fmla="*/ 922902 w 6974060"/>
                <a:gd name="connsiteY1" fmla="*/ 0 h 2724249"/>
                <a:gd name="connsiteX2" fmla="*/ 6974060 w 6974060"/>
                <a:gd name="connsiteY2" fmla="*/ 0 h 2724249"/>
                <a:gd name="connsiteX3" fmla="*/ 6082114 w 6974060"/>
                <a:gd name="connsiteY3" fmla="*/ 2724249 h 2724249"/>
                <a:gd name="connsiteX4" fmla="*/ 0 w 6974060"/>
                <a:gd name="connsiteY4" fmla="*/ 2724249 h 2724249"/>
                <a:gd name="connsiteX0" fmla="*/ 0 w 6052516"/>
                <a:gd name="connsiteY0" fmla="*/ 2724249 h 2724249"/>
                <a:gd name="connsiteX1" fmla="*/ 1358 w 6052516"/>
                <a:gd name="connsiteY1" fmla="*/ 0 h 2724249"/>
                <a:gd name="connsiteX2" fmla="*/ 6052516 w 6052516"/>
                <a:gd name="connsiteY2" fmla="*/ 0 h 2724249"/>
                <a:gd name="connsiteX3" fmla="*/ 5160570 w 6052516"/>
                <a:gd name="connsiteY3" fmla="*/ 2724249 h 2724249"/>
                <a:gd name="connsiteX4" fmla="*/ 0 w 6052516"/>
                <a:gd name="connsiteY4" fmla="*/ 2724249 h 2724249"/>
                <a:gd name="connsiteX0" fmla="*/ 3051808 w 9104324"/>
                <a:gd name="connsiteY0" fmla="*/ 2724249 h 2724249"/>
                <a:gd name="connsiteX1" fmla="*/ 0 w 9104324"/>
                <a:gd name="connsiteY1" fmla="*/ 0 h 2724249"/>
                <a:gd name="connsiteX2" fmla="*/ 9104324 w 9104324"/>
                <a:gd name="connsiteY2" fmla="*/ 0 h 2724249"/>
                <a:gd name="connsiteX3" fmla="*/ 8212378 w 9104324"/>
                <a:gd name="connsiteY3" fmla="*/ 2724249 h 2724249"/>
                <a:gd name="connsiteX4" fmla="*/ 3051808 w 9104324"/>
                <a:gd name="connsiteY4" fmla="*/ 2724249 h 2724249"/>
                <a:gd name="connsiteX0" fmla="*/ 0 w 9105682"/>
                <a:gd name="connsiteY0" fmla="*/ 2724249 h 2724249"/>
                <a:gd name="connsiteX1" fmla="*/ 1358 w 9105682"/>
                <a:gd name="connsiteY1" fmla="*/ 0 h 2724249"/>
                <a:gd name="connsiteX2" fmla="*/ 9105682 w 9105682"/>
                <a:gd name="connsiteY2" fmla="*/ 0 h 2724249"/>
                <a:gd name="connsiteX3" fmla="*/ 8213736 w 9105682"/>
                <a:gd name="connsiteY3" fmla="*/ 2724249 h 2724249"/>
                <a:gd name="connsiteX4" fmla="*/ 0 w 9105682"/>
                <a:gd name="connsiteY4" fmla="*/ 2724249 h 2724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5682" h="2724249">
                  <a:moveTo>
                    <a:pt x="0" y="2724249"/>
                  </a:moveTo>
                  <a:cubicBezTo>
                    <a:pt x="453" y="1816166"/>
                    <a:pt x="905" y="908083"/>
                    <a:pt x="1358" y="0"/>
                  </a:cubicBezTo>
                  <a:lnTo>
                    <a:pt x="9105682" y="0"/>
                  </a:lnTo>
                  <a:lnTo>
                    <a:pt x="8213736" y="2724249"/>
                  </a:lnTo>
                  <a:lnTo>
                    <a:pt x="0" y="2724249"/>
                  </a:lnTo>
                  <a:close/>
                </a:path>
              </a:pathLst>
            </a:custGeom>
            <a:solidFill>
              <a:srgbClr val="0D94D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95" indent="-366695" algn="ctr" defTabSz="976265">
                <a:spcBef>
                  <a:spcPct val="20000"/>
                </a:spcBef>
                <a:buSzPct val="140000"/>
              </a:pPr>
              <a:endParaRPr lang="en-US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21" name="Parallelogram 24"/>
            <p:cNvSpPr/>
            <p:nvPr userDrawn="1"/>
          </p:nvSpPr>
          <p:spPr bwMode="auto">
            <a:xfrm>
              <a:off x="-6941" y="3808793"/>
              <a:ext cx="7624560" cy="688596"/>
            </a:xfrm>
            <a:custGeom>
              <a:avLst/>
              <a:gdLst>
                <a:gd name="connsiteX0" fmla="*/ 0 w 4800600"/>
                <a:gd name="connsiteY0" fmla="*/ 688596 h 688596"/>
                <a:gd name="connsiteX1" fmla="*/ 225453 w 4800600"/>
                <a:gd name="connsiteY1" fmla="*/ 0 h 688596"/>
                <a:gd name="connsiteX2" fmla="*/ 4800600 w 4800600"/>
                <a:gd name="connsiteY2" fmla="*/ 0 h 688596"/>
                <a:gd name="connsiteX3" fmla="*/ 4575147 w 4800600"/>
                <a:gd name="connsiteY3" fmla="*/ 688596 h 688596"/>
                <a:gd name="connsiteX4" fmla="*/ 0 w 4800600"/>
                <a:gd name="connsiteY4" fmla="*/ 688596 h 688596"/>
                <a:gd name="connsiteX0" fmla="*/ 0 w 4583906"/>
                <a:gd name="connsiteY0" fmla="*/ 688596 h 688596"/>
                <a:gd name="connsiteX1" fmla="*/ 8759 w 4583906"/>
                <a:gd name="connsiteY1" fmla="*/ 0 h 688596"/>
                <a:gd name="connsiteX2" fmla="*/ 4583906 w 4583906"/>
                <a:gd name="connsiteY2" fmla="*/ 0 h 688596"/>
                <a:gd name="connsiteX3" fmla="*/ 4358453 w 4583906"/>
                <a:gd name="connsiteY3" fmla="*/ 688596 h 688596"/>
                <a:gd name="connsiteX4" fmla="*/ 0 w 4583906"/>
                <a:gd name="connsiteY4" fmla="*/ 688596 h 688596"/>
                <a:gd name="connsiteX0" fmla="*/ 0 w 4579143"/>
                <a:gd name="connsiteY0" fmla="*/ 688596 h 688596"/>
                <a:gd name="connsiteX1" fmla="*/ 3996 w 4579143"/>
                <a:gd name="connsiteY1" fmla="*/ 0 h 688596"/>
                <a:gd name="connsiteX2" fmla="*/ 4579143 w 4579143"/>
                <a:gd name="connsiteY2" fmla="*/ 0 h 688596"/>
                <a:gd name="connsiteX3" fmla="*/ 4353690 w 4579143"/>
                <a:gd name="connsiteY3" fmla="*/ 688596 h 688596"/>
                <a:gd name="connsiteX4" fmla="*/ 0 w 4579143"/>
                <a:gd name="connsiteY4" fmla="*/ 688596 h 688596"/>
                <a:gd name="connsiteX0" fmla="*/ 3041421 w 7620564"/>
                <a:gd name="connsiteY0" fmla="*/ 688596 h 688596"/>
                <a:gd name="connsiteX1" fmla="*/ 0 w 7620564"/>
                <a:gd name="connsiteY1" fmla="*/ 0 h 688596"/>
                <a:gd name="connsiteX2" fmla="*/ 7620564 w 7620564"/>
                <a:gd name="connsiteY2" fmla="*/ 0 h 688596"/>
                <a:gd name="connsiteX3" fmla="*/ 7395111 w 7620564"/>
                <a:gd name="connsiteY3" fmla="*/ 688596 h 688596"/>
                <a:gd name="connsiteX4" fmla="*/ 3041421 w 7620564"/>
                <a:gd name="connsiteY4" fmla="*/ 688596 h 688596"/>
                <a:gd name="connsiteX0" fmla="*/ 0 w 7624560"/>
                <a:gd name="connsiteY0" fmla="*/ 688596 h 688596"/>
                <a:gd name="connsiteX1" fmla="*/ 3996 w 7624560"/>
                <a:gd name="connsiteY1" fmla="*/ 0 h 688596"/>
                <a:gd name="connsiteX2" fmla="*/ 7624560 w 7624560"/>
                <a:gd name="connsiteY2" fmla="*/ 0 h 688596"/>
                <a:gd name="connsiteX3" fmla="*/ 7399107 w 7624560"/>
                <a:gd name="connsiteY3" fmla="*/ 688596 h 688596"/>
                <a:gd name="connsiteX4" fmla="*/ 0 w 7624560"/>
                <a:gd name="connsiteY4" fmla="*/ 688596 h 6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560" h="688596">
                  <a:moveTo>
                    <a:pt x="0" y="688596"/>
                  </a:moveTo>
                  <a:lnTo>
                    <a:pt x="3996" y="0"/>
                  </a:lnTo>
                  <a:lnTo>
                    <a:pt x="7624560" y="0"/>
                  </a:lnTo>
                  <a:lnTo>
                    <a:pt x="7399107" y="688596"/>
                  </a:lnTo>
                  <a:lnTo>
                    <a:pt x="0" y="688596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95" indent="-366695" algn="ctr" defTabSz="976265">
                <a:spcBef>
                  <a:spcPct val="20000"/>
                </a:spcBef>
                <a:buSzPct val="140000"/>
              </a:pPr>
              <a:endParaRPr lang="en-US">
                <a:solidFill>
                  <a:srgbClr val="393D41"/>
                </a:solidFill>
                <a:latin typeface="Arial"/>
              </a:endParaRPr>
            </a:p>
          </p:txBody>
        </p:sp>
      </p:grpSp>
      <p:sp>
        <p:nvSpPr>
          <p:cNvPr id="6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7155" y="4943095"/>
            <a:ext cx="5681132" cy="417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0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" name="Text Placeholder 13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07155" y="5369634"/>
            <a:ext cx="5020732" cy="253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8" name="Text Placeholder 1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07138" y="6335910"/>
            <a:ext cx="2888249" cy="285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i="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fld id="{B584F102-AF6B-4EC2-9F2D-C2961294974C}" type="datetime4">
              <a:rPr lang="en-US" smtClean="0"/>
              <a:t>June 25, 2017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 userDrawn="1">
            <p:ph type="title"/>
          </p:nvPr>
        </p:nvSpPr>
        <p:spPr>
          <a:xfrm>
            <a:off x="414867" y="1481753"/>
            <a:ext cx="6783521" cy="232062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14870" y="3810231"/>
            <a:ext cx="6433988" cy="68716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1597" y="5887151"/>
            <a:ext cx="2736239" cy="672156"/>
          </a:xfrm>
          <a:prstGeom prst="rect">
            <a:avLst/>
          </a:prstGeom>
          <a:noFill/>
          <a:ln>
            <a:noFill/>
          </a:ln>
        </p:spPr>
      </p:pic>
    </p:spTree>
    <p:extLst/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2561" y="2354265"/>
            <a:ext cx="10028397" cy="1881003"/>
            <a:chOff x="-22562" y="2354263"/>
            <a:chExt cx="10028397" cy="1881002"/>
          </a:xfrm>
        </p:grpSpPr>
        <p:sp>
          <p:nvSpPr>
            <p:cNvPr id="17" name="Parallelogram 15"/>
            <p:cNvSpPr/>
            <p:nvPr userDrawn="1"/>
          </p:nvSpPr>
          <p:spPr bwMode="auto">
            <a:xfrm>
              <a:off x="-22562" y="2354263"/>
              <a:ext cx="10028397" cy="1671727"/>
            </a:xfrm>
            <a:custGeom>
              <a:avLst/>
              <a:gdLst>
                <a:gd name="connsiteX0" fmla="*/ 0 w 8100837"/>
                <a:gd name="connsiteY0" fmla="*/ 1671727 h 1671727"/>
                <a:gd name="connsiteX1" fmla="*/ 547340 w 8100837"/>
                <a:gd name="connsiteY1" fmla="*/ 0 h 1671727"/>
                <a:gd name="connsiteX2" fmla="*/ 8100837 w 8100837"/>
                <a:gd name="connsiteY2" fmla="*/ 0 h 1671727"/>
                <a:gd name="connsiteX3" fmla="*/ 7553497 w 8100837"/>
                <a:gd name="connsiteY3" fmla="*/ 1671727 h 1671727"/>
                <a:gd name="connsiteX4" fmla="*/ 0 w 8100837"/>
                <a:gd name="connsiteY4" fmla="*/ 1671727 h 1671727"/>
                <a:gd name="connsiteX0" fmla="*/ 0 w 8100837"/>
                <a:gd name="connsiteY0" fmla="*/ 1671727 h 1671727"/>
                <a:gd name="connsiteX1" fmla="*/ 584372 w 8100837"/>
                <a:gd name="connsiteY1" fmla="*/ 0 h 1671727"/>
                <a:gd name="connsiteX2" fmla="*/ 8100837 w 8100837"/>
                <a:gd name="connsiteY2" fmla="*/ 0 h 1671727"/>
                <a:gd name="connsiteX3" fmla="*/ 7553497 w 8100837"/>
                <a:gd name="connsiteY3" fmla="*/ 1671727 h 1671727"/>
                <a:gd name="connsiteX4" fmla="*/ 0 w 8100837"/>
                <a:gd name="connsiteY4" fmla="*/ 1671727 h 1671727"/>
                <a:gd name="connsiteX0" fmla="*/ 0 w 7536815"/>
                <a:gd name="connsiteY0" fmla="*/ 1671727 h 1671727"/>
                <a:gd name="connsiteX1" fmla="*/ 20350 w 7536815"/>
                <a:gd name="connsiteY1" fmla="*/ 0 h 1671727"/>
                <a:gd name="connsiteX2" fmla="*/ 7536815 w 7536815"/>
                <a:gd name="connsiteY2" fmla="*/ 0 h 1671727"/>
                <a:gd name="connsiteX3" fmla="*/ 6989475 w 7536815"/>
                <a:gd name="connsiteY3" fmla="*/ 1671727 h 1671727"/>
                <a:gd name="connsiteX4" fmla="*/ 0 w 7536815"/>
                <a:gd name="connsiteY4" fmla="*/ 1671727 h 1671727"/>
                <a:gd name="connsiteX0" fmla="*/ 0 w 7525421"/>
                <a:gd name="connsiteY0" fmla="*/ 1671727 h 1671727"/>
                <a:gd name="connsiteX1" fmla="*/ 8956 w 7525421"/>
                <a:gd name="connsiteY1" fmla="*/ 0 h 1671727"/>
                <a:gd name="connsiteX2" fmla="*/ 7525421 w 7525421"/>
                <a:gd name="connsiteY2" fmla="*/ 0 h 1671727"/>
                <a:gd name="connsiteX3" fmla="*/ 6978081 w 7525421"/>
                <a:gd name="connsiteY3" fmla="*/ 1671727 h 1671727"/>
                <a:gd name="connsiteX4" fmla="*/ 0 w 7525421"/>
                <a:gd name="connsiteY4" fmla="*/ 1671727 h 1671727"/>
                <a:gd name="connsiteX0" fmla="*/ 2501771 w 10027192"/>
                <a:gd name="connsiteY0" fmla="*/ 1671727 h 1671727"/>
                <a:gd name="connsiteX1" fmla="*/ 2 w 10027192"/>
                <a:gd name="connsiteY1" fmla="*/ 0 h 1671727"/>
                <a:gd name="connsiteX2" fmla="*/ 10027192 w 10027192"/>
                <a:gd name="connsiteY2" fmla="*/ 0 h 1671727"/>
                <a:gd name="connsiteX3" fmla="*/ 9479852 w 10027192"/>
                <a:gd name="connsiteY3" fmla="*/ 1671727 h 1671727"/>
                <a:gd name="connsiteX4" fmla="*/ 2501771 w 10027192"/>
                <a:gd name="connsiteY4" fmla="*/ 1671727 h 1671727"/>
                <a:gd name="connsiteX0" fmla="*/ 0 w 10028397"/>
                <a:gd name="connsiteY0" fmla="*/ 1671727 h 1671727"/>
                <a:gd name="connsiteX1" fmla="*/ 1207 w 10028397"/>
                <a:gd name="connsiteY1" fmla="*/ 0 h 1671727"/>
                <a:gd name="connsiteX2" fmla="*/ 10028397 w 10028397"/>
                <a:gd name="connsiteY2" fmla="*/ 0 h 1671727"/>
                <a:gd name="connsiteX3" fmla="*/ 9481057 w 10028397"/>
                <a:gd name="connsiteY3" fmla="*/ 1671727 h 1671727"/>
                <a:gd name="connsiteX4" fmla="*/ 0 w 10028397"/>
                <a:gd name="connsiteY4" fmla="*/ 1671727 h 167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28397" h="1671727">
                  <a:moveTo>
                    <a:pt x="0" y="1671727"/>
                  </a:moveTo>
                  <a:cubicBezTo>
                    <a:pt x="2985" y="1114485"/>
                    <a:pt x="-1778" y="557242"/>
                    <a:pt x="1207" y="0"/>
                  </a:cubicBezTo>
                  <a:lnTo>
                    <a:pt x="10028397" y="0"/>
                  </a:lnTo>
                  <a:lnTo>
                    <a:pt x="9481057" y="1671727"/>
                  </a:lnTo>
                  <a:lnTo>
                    <a:pt x="0" y="1671727"/>
                  </a:lnTo>
                  <a:close/>
                </a:path>
              </a:pathLst>
            </a:custGeom>
            <a:solidFill>
              <a:srgbClr val="0D94D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95" indent="-366695" algn="ctr" defTabSz="976265">
                <a:spcBef>
                  <a:spcPct val="20000"/>
                </a:spcBef>
                <a:buSzPct val="140000"/>
              </a:pPr>
              <a:endParaRPr lang="en-US">
                <a:solidFill>
                  <a:srgbClr val="393D41"/>
                </a:solidFill>
                <a:latin typeface="Arial"/>
              </a:endParaRPr>
            </a:p>
          </p:txBody>
        </p:sp>
        <p:sp>
          <p:nvSpPr>
            <p:cNvPr id="18" name="Parallelogram 17"/>
            <p:cNvSpPr/>
            <p:nvPr userDrawn="1"/>
          </p:nvSpPr>
          <p:spPr bwMode="auto">
            <a:xfrm>
              <a:off x="-22562" y="3821821"/>
              <a:ext cx="8583446" cy="413444"/>
            </a:xfrm>
            <a:custGeom>
              <a:avLst/>
              <a:gdLst>
                <a:gd name="connsiteX0" fmla="*/ 0 w 6254461"/>
                <a:gd name="connsiteY0" fmla="*/ 413444 h 413444"/>
                <a:gd name="connsiteX1" fmla="*/ 135366 w 6254461"/>
                <a:gd name="connsiteY1" fmla="*/ 0 h 413444"/>
                <a:gd name="connsiteX2" fmla="*/ 6254461 w 6254461"/>
                <a:gd name="connsiteY2" fmla="*/ 0 h 413444"/>
                <a:gd name="connsiteX3" fmla="*/ 6119095 w 6254461"/>
                <a:gd name="connsiteY3" fmla="*/ 413444 h 413444"/>
                <a:gd name="connsiteX4" fmla="*/ 0 w 6254461"/>
                <a:gd name="connsiteY4" fmla="*/ 413444 h 413444"/>
                <a:gd name="connsiteX0" fmla="*/ 61187 w 6119095"/>
                <a:gd name="connsiteY0" fmla="*/ 413444 h 413444"/>
                <a:gd name="connsiteX1" fmla="*/ 0 w 6119095"/>
                <a:gd name="connsiteY1" fmla="*/ 0 h 413444"/>
                <a:gd name="connsiteX2" fmla="*/ 6119095 w 6119095"/>
                <a:gd name="connsiteY2" fmla="*/ 0 h 413444"/>
                <a:gd name="connsiteX3" fmla="*/ 5983729 w 6119095"/>
                <a:gd name="connsiteY3" fmla="*/ 413444 h 413444"/>
                <a:gd name="connsiteX4" fmla="*/ 61187 w 6119095"/>
                <a:gd name="connsiteY4" fmla="*/ 413444 h 413444"/>
                <a:gd name="connsiteX0" fmla="*/ 7063 w 6064971"/>
                <a:gd name="connsiteY0" fmla="*/ 413444 h 413444"/>
                <a:gd name="connsiteX1" fmla="*/ 0 w 6064971"/>
                <a:gd name="connsiteY1" fmla="*/ 0 h 413444"/>
                <a:gd name="connsiteX2" fmla="*/ 6064971 w 6064971"/>
                <a:gd name="connsiteY2" fmla="*/ 0 h 413444"/>
                <a:gd name="connsiteX3" fmla="*/ 5929605 w 6064971"/>
                <a:gd name="connsiteY3" fmla="*/ 413444 h 413444"/>
                <a:gd name="connsiteX4" fmla="*/ 7063 w 6064971"/>
                <a:gd name="connsiteY4" fmla="*/ 413444 h 413444"/>
                <a:gd name="connsiteX0" fmla="*/ 2525538 w 8583446"/>
                <a:gd name="connsiteY0" fmla="*/ 413444 h 413444"/>
                <a:gd name="connsiteX1" fmla="*/ 0 w 8583446"/>
                <a:gd name="connsiteY1" fmla="*/ 0 h 413444"/>
                <a:gd name="connsiteX2" fmla="*/ 8583446 w 8583446"/>
                <a:gd name="connsiteY2" fmla="*/ 0 h 413444"/>
                <a:gd name="connsiteX3" fmla="*/ 8448080 w 8583446"/>
                <a:gd name="connsiteY3" fmla="*/ 413444 h 413444"/>
                <a:gd name="connsiteX4" fmla="*/ 2525538 w 8583446"/>
                <a:gd name="connsiteY4" fmla="*/ 413444 h 413444"/>
                <a:gd name="connsiteX0" fmla="*/ 7063 w 8583446"/>
                <a:gd name="connsiteY0" fmla="*/ 413444 h 413444"/>
                <a:gd name="connsiteX1" fmla="*/ 0 w 8583446"/>
                <a:gd name="connsiteY1" fmla="*/ 0 h 413444"/>
                <a:gd name="connsiteX2" fmla="*/ 8583446 w 8583446"/>
                <a:gd name="connsiteY2" fmla="*/ 0 h 413444"/>
                <a:gd name="connsiteX3" fmla="*/ 8448080 w 8583446"/>
                <a:gd name="connsiteY3" fmla="*/ 413444 h 413444"/>
                <a:gd name="connsiteX4" fmla="*/ 7063 w 8583446"/>
                <a:gd name="connsiteY4" fmla="*/ 413444 h 413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3446" h="413444">
                  <a:moveTo>
                    <a:pt x="7063" y="413444"/>
                  </a:moveTo>
                  <a:lnTo>
                    <a:pt x="0" y="0"/>
                  </a:lnTo>
                  <a:lnTo>
                    <a:pt x="8583446" y="0"/>
                  </a:lnTo>
                  <a:lnTo>
                    <a:pt x="8448080" y="413444"/>
                  </a:lnTo>
                  <a:lnTo>
                    <a:pt x="7063" y="413444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66695" indent="-366695" algn="ctr" defTabSz="976265">
                <a:spcBef>
                  <a:spcPct val="20000"/>
                </a:spcBef>
                <a:buSzPct val="140000"/>
              </a:pPr>
              <a:endParaRPr lang="en-US">
                <a:solidFill>
                  <a:srgbClr val="393D41"/>
                </a:solidFill>
                <a:latin typeface="Arial"/>
              </a:endParaRPr>
            </a:p>
          </p:txBody>
        </p:sp>
      </p:grpSp>
      <p:sp>
        <p:nvSpPr>
          <p:cNvPr id="5" name="Title 4"/>
          <p:cNvSpPr>
            <a:spLocks noGrp="1"/>
          </p:cNvSpPr>
          <p:nvPr userDrawn="1">
            <p:ph type="title"/>
          </p:nvPr>
        </p:nvSpPr>
        <p:spPr>
          <a:xfrm>
            <a:off x="414339" y="2356220"/>
            <a:ext cx="8574152" cy="1461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07155" y="4943095"/>
            <a:ext cx="5681132" cy="417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00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2" name="Text Placeholder 13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07155" y="5369634"/>
            <a:ext cx="5020732" cy="253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 baseline="0">
                <a:solidFill>
                  <a:srgbClr val="4C52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4" name="Text Placeholder 1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07138" y="6335910"/>
            <a:ext cx="2888249" cy="285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fld id="{98241DAF-D3D1-4C65-9DAB-493DE76CC6E3}" type="datetime4">
              <a:rPr lang="en-US" smtClean="0"/>
              <a:t>June 25, 2017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6518" y="6132024"/>
            <a:ext cx="2078916" cy="510685"/>
          </a:xfrm>
          <a:prstGeom prst="rect">
            <a:avLst/>
          </a:prstGeom>
          <a:noFill/>
          <a:ln>
            <a:noFill/>
          </a:ln>
        </p:spPr>
      </p:pic>
    </p:spTree>
    <p:extLst/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9" y="-5943"/>
            <a:ext cx="12191999" cy="6903720"/>
            <a:chOff x="1" y="2698"/>
            <a:chExt cx="12191998" cy="6855302"/>
          </a:xfrm>
        </p:grpSpPr>
        <p:pic>
          <p:nvPicPr>
            <p:cNvPr id="6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im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20946" y="1280160"/>
            <a:ext cx="4779433" cy="478894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666805" y="1280160"/>
            <a:ext cx="5268925" cy="4788946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7862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9" y="-5941"/>
            <a:ext cx="12191999" cy="6903720"/>
            <a:chOff x="1" y="2699"/>
            <a:chExt cx="12191999" cy="6855302"/>
          </a:xfrm>
        </p:grpSpPr>
        <p:pic>
          <p:nvPicPr>
            <p:cNvPr id="4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1003221" y="2607983"/>
            <a:ext cx="10202835" cy="16427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/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20945" y="1280181"/>
            <a:ext cx="10515600" cy="4528969"/>
          </a:xfrm>
          <a:prstGeom prst="rect">
            <a:avLst/>
          </a:prstGeom>
        </p:spPr>
        <p:txBody>
          <a:bodyPr vert="horz" lIns="68578" tIns="34290" rIns="68578" bIns="34290" rtlCol="0">
            <a:normAutofit/>
          </a:bodyPr>
          <a:lstStyle>
            <a:lvl5pPr marL="2057298" indent="-228589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 noChangeAspect="1"/>
          </p:cNvSpPr>
          <p:nvPr>
            <p:ph type="body" sz="quarter" idx="12"/>
          </p:nvPr>
        </p:nvSpPr>
        <p:spPr>
          <a:xfrm>
            <a:off x="420945" y="1280161"/>
            <a:ext cx="10514787" cy="4331747"/>
          </a:xfrm>
        </p:spPr>
        <p:txBody>
          <a:bodyPr anchor="ctr" anchorCtr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20982" y="1280160"/>
            <a:ext cx="4786055" cy="823912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66492" y="1280160"/>
            <a:ext cx="5320139" cy="823912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802" y="2194581"/>
            <a:ext cx="4787535" cy="3883511"/>
          </a:xfrm>
        </p:spPr>
        <p:txBody>
          <a:bodyPr/>
          <a:lstStyle>
            <a:lvl1pPr>
              <a:defRPr sz="24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5664201" y="2194581"/>
            <a:ext cx="5296243" cy="3883511"/>
          </a:xfrm>
        </p:spPr>
        <p:txBody>
          <a:bodyPr/>
          <a:lstStyle>
            <a:lvl1pPr>
              <a:defRPr sz="24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im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20984" y="1280161"/>
            <a:ext cx="4779433" cy="47889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666807" y="1280161"/>
            <a:ext cx="5268925" cy="4788947"/>
          </a:xfrm>
        </p:spPr>
        <p:txBody>
          <a:bodyPr/>
          <a:lstStyle>
            <a:lvl1pPr>
              <a:defRPr sz="24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20524" y="1280160"/>
            <a:ext cx="5255683" cy="23326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089423" y="1279531"/>
            <a:ext cx="4883399" cy="4772025"/>
          </a:xfrm>
        </p:spPr>
        <p:txBody>
          <a:bodyPr/>
          <a:lstStyle>
            <a:lvl1pPr>
              <a:defRPr sz="2400"/>
            </a:lvl1pPr>
            <a:lvl2pPr>
              <a:defRPr sz="2300"/>
            </a:lvl2pPr>
            <a:lvl3pPr>
              <a:defRPr sz="2000"/>
            </a:lvl3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524" y="3718935"/>
            <a:ext cx="5255683" cy="23326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a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19" y="-5943"/>
            <a:ext cx="12191999" cy="6903720"/>
            <a:chOff x="1" y="2698"/>
            <a:chExt cx="12191998" cy="6855302"/>
          </a:xfrm>
        </p:grpSpPr>
        <p:pic>
          <p:nvPicPr>
            <p:cNvPr id="16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8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86930" y="2698"/>
              <a:ext cx="620506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>
              <a:defRPr/>
            </a:pPr>
            <a:r>
              <a:rPr lang="en-US" sz="20000" b="0" dirty="0">
                <a:solidFill>
                  <a:srgbClr val="0D94D2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0D94D2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38" tIns="45719" rIns="91438" bIns="45719"/>
          <a:lstStyle/>
          <a:p>
            <a:pPr defTabSz="914377">
              <a:defRPr/>
            </a:pPr>
            <a:r>
              <a:rPr lang="en-US" sz="20000" b="0" dirty="0">
                <a:solidFill>
                  <a:srgbClr val="0D94D2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0D94D2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7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25"/>
            <a:ext cx="7841403" cy="1871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Put your quote in here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211" y="5080519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354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Organization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58" y="4774555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354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Title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0" y="6689279"/>
            <a:ext cx="11540312" cy="17434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54">
              <a:defRPr/>
            </a:pPr>
            <a:r>
              <a:rPr lang="en-US" sz="500" b="0" dirty="0">
                <a:solidFill>
                  <a:srgbClr val="0D94D2">
                    <a:lumMod val="40000"/>
                    <a:lumOff val="60000"/>
                  </a:srgbClr>
                </a:solidFill>
                <a:latin typeface="Arial"/>
              </a:rPr>
              <a:t>1310231286_Widescreen - Cerner PPT template_v2.3 updated: 0115   ©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561367" y="6474389"/>
            <a:ext cx="420460" cy="27699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77"/>
            <a:fld id="{39B9A8E6-500A-494F-8511-CB834C088D51}" type="slidenum">
              <a:rPr lang="en-US" sz="1200">
                <a:solidFill>
                  <a:srgbClr val="0D94D2">
                    <a:lumMod val="40000"/>
                    <a:lumOff val="60000"/>
                  </a:srgbClr>
                </a:solidFill>
                <a:latin typeface="Arial"/>
              </a:rPr>
              <a:pPr defTabSz="914377"/>
              <a:t>‹#›</a:t>
            </a:fld>
            <a:endParaRPr lang="en-US" sz="1200" dirty="0">
              <a:solidFill>
                <a:srgbClr val="0D94D2">
                  <a:lumMod val="40000"/>
                  <a:lumOff val="60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19" y="-5941"/>
            <a:ext cx="12191999" cy="6903720"/>
            <a:chOff x="1" y="2699"/>
            <a:chExt cx="12191999" cy="6855302"/>
          </a:xfrm>
        </p:grpSpPr>
        <p:pic>
          <p:nvPicPr>
            <p:cNvPr id="25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699"/>
              <a:ext cx="6095999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5570" y="2699"/>
              <a:ext cx="6196430" cy="685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38" tIns="45719" rIns="91438" bIns="45719"/>
          <a:lstStyle/>
          <a:p>
            <a:pPr defTabSz="914377">
              <a:defRPr/>
            </a:pPr>
            <a:r>
              <a:rPr lang="en-US" sz="200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7BC143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i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211" y="5080519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354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Organization here</a:t>
            </a:r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58" y="4774555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354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Title here</a:t>
            </a:r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25"/>
            <a:ext cx="7841403" cy="1871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Put your quote in here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684754"/>
            <a:ext cx="11540312" cy="17434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54">
              <a:defRPr/>
            </a:pPr>
            <a:r>
              <a:rPr lang="en-US" sz="500" b="0" dirty="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t>1310231286_Widescreen - Cerner PPT template_v2.3 updated: 0115   ©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561367" y="6474389"/>
            <a:ext cx="420460" cy="27699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77"/>
            <a:fld id="{39B9A8E6-500A-494F-8511-CB834C088D51}" type="slidenum">
              <a:rPr lang="en-US" sz="1200">
                <a:solidFill>
                  <a:srgbClr val="7BC143">
                    <a:lumMod val="40000"/>
                    <a:lumOff val="60000"/>
                  </a:srgbClr>
                </a:solidFill>
                <a:latin typeface="Arial"/>
              </a:rPr>
              <a:pPr defTabSz="914377"/>
              <a:t>‹#›</a:t>
            </a:fld>
            <a:endParaRPr lang="en-US" sz="1200" dirty="0">
              <a:solidFill>
                <a:srgbClr val="7BC143">
                  <a:lumMod val="40000"/>
                  <a:lumOff val="60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0" y="4343401"/>
            <a:ext cx="7012517" cy="2087563"/>
            <a:chOff x="-422728" y="4800600"/>
            <a:chExt cx="5805606" cy="1695965"/>
          </a:xfrm>
        </p:grpSpPr>
        <p:pic>
          <p:nvPicPr>
            <p:cNvPr id="4" name="Picture 15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2728" y="480060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6" descr="angle_bar.png" hidden="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32" y="4801990"/>
              <a:ext cx="5796910" cy="169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9735892" y="2845967"/>
            <a:ext cx="1997829" cy="2041732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3433" y="947416"/>
            <a:ext cx="1964267" cy="2142907"/>
          </a:xfrm>
          <a:prstGeom prst="rect">
            <a:avLst/>
          </a:prstGeom>
          <a:ln>
            <a:noFill/>
          </a:ln>
          <a:effectLst/>
        </p:spPr>
        <p:txBody>
          <a:bodyPr lIns="91438" tIns="45719" rIns="91438" bIns="45719"/>
          <a:lstStyle/>
          <a:p>
            <a:pPr defTabSz="914377">
              <a:defRPr/>
            </a:pPr>
            <a:r>
              <a:rPr lang="en-US" sz="20000" b="0" dirty="0">
                <a:solidFill>
                  <a:srgbClr val="393D41">
                    <a:lumMod val="40000"/>
                    <a:lumOff val="60000"/>
                  </a:srgbClr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endParaRPr lang="en-US" sz="20000" b="0" dirty="0">
              <a:solidFill>
                <a:srgbClr val="393D41">
                  <a:lumMod val="40000"/>
                  <a:lumOff val="60000"/>
                </a:srgbClr>
              </a:solidFill>
              <a:latin typeface="Arial"/>
              <a:ea typeface="ＭＳ Ｐゴシック" charset="0"/>
              <a:cs typeface="Franklin Gothic Book"/>
            </a:endParaRP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60835" y="4419883"/>
            <a:ext cx="4692257" cy="2977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170211" y="5080519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354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Organization here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164458" y="4774555"/>
            <a:ext cx="4692257" cy="297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lang="en-US" sz="1500" i="1" baseline="0" dirty="0">
                <a:solidFill>
                  <a:schemeClr val="tx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defRPr>
            </a:lvl1pPr>
          </a:lstStyle>
          <a:p>
            <a:pPr marL="0" marR="0" lvl="0" indent="0" algn="r" defTabSz="914354" rtl="0" eaLnBrk="1" fontAlgn="base" latinLnBrk="0" hangingPunct="1">
              <a:lnSpc>
                <a:spcPct val="80000"/>
              </a:lnSpc>
              <a:spcBef>
                <a:spcPts val="1400"/>
              </a:spcBef>
              <a:spcAft>
                <a:spcPct val="0"/>
              </a:spcAft>
              <a:buClr>
                <a:srgbClr val="3294D3"/>
              </a:buClr>
              <a:buSzPct val="130000"/>
              <a:buFont typeface="Wingdings" pitchFamily="2" charset="2"/>
              <a:buNone/>
              <a:tabLst/>
            </a:pPr>
            <a:r>
              <a:rPr lang="en-US" dirty="0"/>
              <a:t>Title here</a:t>
            </a:r>
          </a:p>
        </p:txBody>
      </p:sp>
      <p:sp>
        <p:nvSpPr>
          <p:cNvPr id="13" name="Text Placeholder 8" title="A quotation can be used in this area"/>
          <p:cNvSpPr>
            <a:spLocks noGrp="1"/>
          </p:cNvSpPr>
          <p:nvPr>
            <p:ph type="body" sz="quarter" idx="10" hasCustomPrompt="1"/>
          </p:nvPr>
        </p:nvSpPr>
        <p:spPr>
          <a:xfrm>
            <a:off x="2011681" y="1969725"/>
            <a:ext cx="7841403" cy="1871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Put your quote in here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0" y="6662118"/>
            <a:ext cx="11540312" cy="17434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54">
              <a:defRPr/>
            </a:pPr>
            <a:r>
              <a:rPr lang="en-US" sz="500" b="0" dirty="0">
                <a:solidFill>
                  <a:srgbClr val="393D41"/>
                </a:solidFill>
                <a:latin typeface="Arial"/>
              </a:rPr>
              <a:t>1310231286_Widescreen - Cerner PPT template_v2.3 updated: 0115   ©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1367" y="6474389"/>
            <a:ext cx="420460" cy="27699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77"/>
            <a:fld id="{39B9A8E6-500A-494F-8511-CB834C088D51}" type="slidenum">
              <a:rPr lang="en-US" sz="1200">
                <a:solidFill>
                  <a:srgbClr val="FFFFFF">
                    <a:lumMod val="75000"/>
                  </a:srgbClr>
                </a:solidFill>
                <a:latin typeface="Arial"/>
              </a:rPr>
              <a:pPr defTabSz="914377"/>
              <a:t>‹#›</a:t>
            </a:fld>
            <a:endParaRPr lang="en-US" sz="1200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</p:spTree>
    <p:extLst/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561367" y="6474389"/>
            <a:ext cx="420460" cy="27699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77"/>
            <a:fld id="{39B9A8E6-500A-494F-8511-CB834C088D51}" type="slidenum">
              <a:rPr lang="en-US" sz="1200">
                <a:solidFill>
                  <a:srgbClr val="FFFFFF">
                    <a:lumMod val="75000"/>
                  </a:srgbClr>
                </a:solidFill>
                <a:latin typeface="Arial"/>
              </a:rPr>
              <a:pPr defTabSz="914377"/>
              <a:t>‹#›</a:t>
            </a:fld>
            <a:endParaRPr lang="en-US" sz="1200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662118"/>
            <a:ext cx="11540312" cy="17434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54">
              <a:defRPr/>
            </a:pPr>
            <a:r>
              <a:rPr lang="en-US" sz="500" b="0" dirty="0">
                <a:solidFill>
                  <a:srgbClr val="393D41"/>
                </a:solidFill>
                <a:latin typeface="Arial"/>
              </a:rPr>
              <a:t>1310231286_Widescreen - Cerner PPT template_v2.3 updated: 0115   ©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6" Type="http://schemas.openxmlformats.org/officeDocument/2006/relationships/theme" Target="../theme/theme1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 /><Relationship Id="rId13" Type="http://schemas.openxmlformats.org/officeDocument/2006/relationships/slideLayout" Target="../slideLayouts/slideLayout28.xml" /><Relationship Id="rId18" Type="http://schemas.openxmlformats.org/officeDocument/2006/relationships/slideLayout" Target="../slideLayouts/slideLayout33.xml" /><Relationship Id="rId26" Type="http://schemas.openxmlformats.org/officeDocument/2006/relationships/slideLayout" Target="../slideLayouts/slideLayout41.xml" /><Relationship Id="rId3" Type="http://schemas.openxmlformats.org/officeDocument/2006/relationships/slideLayout" Target="../slideLayouts/slideLayout18.xml" /><Relationship Id="rId21" Type="http://schemas.openxmlformats.org/officeDocument/2006/relationships/slideLayout" Target="../slideLayouts/slideLayout36.xml" /><Relationship Id="rId34" Type="http://schemas.openxmlformats.org/officeDocument/2006/relationships/slideLayout" Target="../slideLayouts/slideLayout49.xml" /><Relationship Id="rId7" Type="http://schemas.openxmlformats.org/officeDocument/2006/relationships/slideLayout" Target="../slideLayouts/slideLayout22.xml" /><Relationship Id="rId12" Type="http://schemas.openxmlformats.org/officeDocument/2006/relationships/slideLayout" Target="../slideLayouts/slideLayout27.xml" /><Relationship Id="rId17" Type="http://schemas.openxmlformats.org/officeDocument/2006/relationships/slideLayout" Target="../slideLayouts/slideLayout32.xml" /><Relationship Id="rId25" Type="http://schemas.openxmlformats.org/officeDocument/2006/relationships/slideLayout" Target="../slideLayouts/slideLayout40.xml" /><Relationship Id="rId33" Type="http://schemas.openxmlformats.org/officeDocument/2006/relationships/slideLayout" Target="../slideLayouts/slideLayout48.xml" /><Relationship Id="rId2" Type="http://schemas.openxmlformats.org/officeDocument/2006/relationships/slideLayout" Target="../slideLayouts/slideLayout17.xml" /><Relationship Id="rId16" Type="http://schemas.openxmlformats.org/officeDocument/2006/relationships/slideLayout" Target="../slideLayouts/slideLayout31.xml" /><Relationship Id="rId20" Type="http://schemas.openxmlformats.org/officeDocument/2006/relationships/slideLayout" Target="../slideLayouts/slideLayout35.xml" /><Relationship Id="rId29" Type="http://schemas.openxmlformats.org/officeDocument/2006/relationships/slideLayout" Target="../slideLayouts/slideLayout44.xml" /><Relationship Id="rId1" Type="http://schemas.openxmlformats.org/officeDocument/2006/relationships/slideLayout" Target="../slideLayouts/slideLayout16.xml" /><Relationship Id="rId6" Type="http://schemas.openxmlformats.org/officeDocument/2006/relationships/slideLayout" Target="../slideLayouts/slideLayout21.xml" /><Relationship Id="rId11" Type="http://schemas.openxmlformats.org/officeDocument/2006/relationships/slideLayout" Target="../slideLayouts/slideLayout26.xml" /><Relationship Id="rId24" Type="http://schemas.openxmlformats.org/officeDocument/2006/relationships/slideLayout" Target="../slideLayouts/slideLayout39.xml" /><Relationship Id="rId32" Type="http://schemas.openxmlformats.org/officeDocument/2006/relationships/slideLayout" Target="../slideLayouts/slideLayout47.xml" /><Relationship Id="rId5" Type="http://schemas.openxmlformats.org/officeDocument/2006/relationships/slideLayout" Target="../slideLayouts/slideLayout20.xml" /><Relationship Id="rId15" Type="http://schemas.openxmlformats.org/officeDocument/2006/relationships/slideLayout" Target="../slideLayouts/slideLayout30.xml" /><Relationship Id="rId23" Type="http://schemas.openxmlformats.org/officeDocument/2006/relationships/slideLayout" Target="../slideLayouts/slideLayout38.xml" /><Relationship Id="rId28" Type="http://schemas.openxmlformats.org/officeDocument/2006/relationships/slideLayout" Target="../slideLayouts/slideLayout43.xml" /><Relationship Id="rId36" Type="http://schemas.openxmlformats.org/officeDocument/2006/relationships/theme" Target="../theme/theme2.xml" /><Relationship Id="rId10" Type="http://schemas.openxmlformats.org/officeDocument/2006/relationships/slideLayout" Target="../slideLayouts/slideLayout25.xml" /><Relationship Id="rId19" Type="http://schemas.openxmlformats.org/officeDocument/2006/relationships/slideLayout" Target="../slideLayouts/slideLayout34.xml" /><Relationship Id="rId31" Type="http://schemas.openxmlformats.org/officeDocument/2006/relationships/slideLayout" Target="../slideLayouts/slideLayout46.xml" /><Relationship Id="rId4" Type="http://schemas.openxmlformats.org/officeDocument/2006/relationships/slideLayout" Target="../slideLayouts/slideLayout19.xml" /><Relationship Id="rId9" Type="http://schemas.openxmlformats.org/officeDocument/2006/relationships/slideLayout" Target="../slideLayouts/slideLayout24.xml" /><Relationship Id="rId14" Type="http://schemas.openxmlformats.org/officeDocument/2006/relationships/slideLayout" Target="../slideLayouts/slideLayout29.xml" /><Relationship Id="rId22" Type="http://schemas.openxmlformats.org/officeDocument/2006/relationships/slideLayout" Target="../slideLayouts/slideLayout37.xml" /><Relationship Id="rId27" Type="http://schemas.openxmlformats.org/officeDocument/2006/relationships/slideLayout" Target="../slideLayouts/slideLayout42.xml" /><Relationship Id="rId30" Type="http://schemas.openxmlformats.org/officeDocument/2006/relationships/slideLayout" Target="../slideLayouts/slideLayout45.xml" /><Relationship Id="rId35" Type="http://schemas.openxmlformats.org/officeDocument/2006/relationships/slideLayout" Target="../slideLayouts/slideLayout50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 /><Relationship Id="rId13" Type="http://schemas.openxmlformats.org/officeDocument/2006/relationships/slideLayout" Target="../slideLayouts/slideLayout63.xml" /><Relationship Id="rId18" Type="http://schemas.openxmlformats.org/officeDocument/2006/relationships/slideLayout" Target="../slideLayouts/slideLayout68.xml" /><Relationship Id="rId26" Type="http://schemas.openxmlformats.org/officeDocument/2006/relationships/slideLayout" Target="../slideLayouts/slideLayout76.xml" /><Relationship Id="rId3" Type="http://schemas.openxmlformats.org/officeDocument/2006/relationships/slideLayout" Target="../slideLayouts/slideLayout53.xml" /><Relationship Id="rId21" Type="http://schemas.openxmlformats.org/officeDocument/2006/relationships/slideLayout" Target="../slideLayouts/slideLayout71.xml" /><Relationship Id="rId34" Type="http://schemas.openxmlformats.org/officeDocument/2006/relationships/slideLayout" Target="../slideLayouts/slideLayout84.xml" /><Relationship Id="rId7" Type="http://schemas.openxmlformats.org/officeDocument/2006/relationships/slideLayout" Target="../slideLayouts/slideLayout57.xml" /><Relationship Id="rId12" Type="http://schemas.openxmlformats.org/officeDocument/2006/relationships/slideLayout" Target="../slideLayouts/slideLayout62.xml" /><Relationship Id="rId17" Type="http://schemas.openxmlformats.org/officeDocument/2006/relationships/slideLayout" Target="../slideLayouts/slideLayout67.xml" /><Relationship Id="rId25" Type="http://schemas.openxmlformats.org/officeDocument/2006/relationships/slideLayout" Target="../slideLayouts/slideLayout75.xml" /><Relationship Id="rId33" Type="http://schemas.openxmlformats.org/officeDocument/2006/relationships/slideLayout" Target="../slideLayouts/slideLayout83.xml" /><Relationship Id="rId2" Type="http://schemas.openxmlformats.org/officeDocument/2006/relationships/slideLayout" Target="../slideLayouts/slideLayout52.xml" /><Relationship Id="rId16" Type="http://schemas.openxmlformats.org/officeDocument/2006/relationships/slideLayout" Target="../slideLayouts/slideLayout66.xml" /><Relationship Id="rId20" Type="http://schemas.openxmlformats.org/officeDocument/2006/relationships/slideLayout" Target="../slideLayouts/slideLayout70.xml" /><Relationship Id="rId29" Type="http://schemas.openxmlformats.org/officeDocument/2006/relationships/slideLayout" Target="../slideLayouts/slideLayout79.xml" /><Relationship Id="rId1" Type="http://schemas.openxmlformats.org/officeDocument/2006/relationships/slideLayout" Target="../slideLayouts/slideLayout51.xml" /><Relationship Id="rId6" Type="http://schemas.openxmlformats.org/officeDocument/2006/relationships/slideLayout" Target="../slideLayouts/slideLayout56.xml" /><Relationship Id="rId11" Type="http://schemas.openxmlformats.org/officeDocument/2006/relationships/slideLayout" Target="../slideLayouts/slideLayout61.xml" /><Relationship Id="rId24" Type="http://schemas.openxmlformats.org/officeDocument/2006/relationships/slideLayout" Target="../slideLayouts/slideLayout74.xml" /><Relationship Id="rId32" Type="http://schemas.openxmlformats.org/officeDocument/2006/relationships/slideLayout" Target="../slideLayouts/slideLayout82.xml" /><Relationship Id="rId5" Type="http://schemas.openxmlformats.org/officeDocument/2006/relationships/slideLayout" Target="../slideLayouts/slideLayout55.xml" /><Relationship Id="rId15" Type="http://schemas.openxmlformats.org/officeDocument/2006/relationships/slideLayout" Target="../slideLayouts/slideLayout65.xml" /><Relationship Id="rId23" Type="http://schemas.openxmlformats.org/officeDocument/2006/relationships/slideLayout" Target="../slideLayouts/slideLayout73.xml" /><Relationship Id="rId28" Type="http://schemas.openxmlformats.org/officeDocument/2006/relationships/slideLayout" Target="../slideLayouts/slideLayout78.xml" /><Relationship Id="rId36" Type="http://schemas.openxmlformats.org/officeDocument/2006/relationships/theme" Target="../theme/theme3.xml" /><Relationship Id="rId10" Type="http://schemas.openxmlformats.org/officeDocument/2006/relationships/slideLayout" Target="../slideLayouts/slideLayout60.xml" /><Relationship Id="rId19" Type="http://schemas.openxmlformats.org/officeDocument/2006/relationships/slideLayout" Target="../slideLayouts/slideLayout69.xml" /><Relationship Id="rId31" Type="http://schemas.openxmlformats.org/officeDocument/2006/relationships/slideLayout" Target="../slideLayouts/slideLayout81.xml" /><Relationship Id="rId4" Type="http://schemas.openxmlformats.org/officeDocument/2006/relationships/slideLayout" Target="../slideLayouts/slideLayout54.xml" /><Relationship Id="rId9" Type="http://schemas.openxmlformats.org/officeDocument/2006/relationships/slideLayout" Target="../slideLayouts/slideLayout59.xml" /><Relationship Id="rId14" Type="http://schemas.openxmlformats.org/officeDocument/2006/relationships/slideLayout" Target="../slideLayouts/slideLayout64.xml" /><Relationship Id="rId22" Type="http://schemas.openxmlformats.org/officeDocument/2006/relationships/slideLayout" Target="../slideLayouts/slideLayout72.xml" /><Relationship Id="rId27" Type="http://schemas.openxmlformats.org/officeDocument/2006/relationships/slideLayout" Target="../slideLayouts/slideLayout77.xml" /><Relationship Id="rId30" Type="http://schemas.openxmlformats.org/officeDocument/2006/relationships/slideLayout" Target="../slideLayouts/slideLayout80.xml" /><Relationship Id="rId35" Type="http://schemas.openxmlformats.org/officeDocument/2006/relationships/slideLayout" Target="../slideLayouts/slideLayout85.xml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 /><Relationship Id="rId13" Type="http://schemas.openxmlformats.org/officeDocument/2006/relationships/slideLayout" Target="../slideLayouts/slideLayout98.xml" /><Relationship Id="rId18" Type="http://schemas.openxmlformats.org/officeDocument/2006/relationships/theme" Target="../theme/theme4.xml" /><Relationship Id="rId3" Type="http://schemas.openxmlformats.org/officeDocument/2006/relationships/slideLayout" Target="../slideLayouts/slideLayout88.xml" /><Relationship Id="rId7" Type="http://schemas.openxmlformats.org/officeDocument/2006/relationships/slideLayout" Target="../slideLayouts/slideLayout92.xml" /><Relationship Id="rId12" Type="http://schemas.openxmlformats.org/officeDocument/2006/relationships/slideLayout" Target="../slideLayouts/slideLayout97.xml" /><Relationship Id="rId17" Type="http://schemas.openxmlformats.org/officeDocument/2006/relationships/slideLayout" Target="../slideLayouts/slideLayout102.xml" /><Relationship Id="rId2" Type="http://schemas.openxmlformats.org/officeDocument/2006/relationships/slideLayout" Target="../slideLayouts/slideLayout87.xml" /><Relationship Id="rId16" Type="http://schemas.openxmlformats.org/officeDocument/2006/relationships/slideLayout" Target="../slideLayouts/slideLayout101.xml" /><Relationship Id="rId1" Type="http://schemas.openxmlformats.org/officeDocument/2006/relationships/slideLayout" Target="../slideLayouts/slideLayout86.xml" /><Relationship Id="rId6" Type="http://schemas.openxmlformats.org/officeDocument/2006/relationships/slideLayout" Target="../slideLayouts/slideLayout91.xml" /><Relationship Id="rId11" Type="http://schemas.openxmlformats.org/officeDocument/2006/relationships/slideLayout" Target="../slideLayouts/slideLayout96.xml" /><Relationship Id="rId5" Type="http://schemas.openxmlformats.org/officeDocument/2006/relationships/slideLayout" Target="../slideLayouts/slideLayout90.xml" /><Relationship Id="rId15" Type="http://schemas.openxmlformats.org/officeDocument/2006/relationships/slideLayout" Target="../slideLayouts/slideLayout100.xml" /><Relationship Id="rId10" Type="http://schemas.openxmlformats.org/officeDocument/2006/relationships/slideLayout" Target="../slideLayouts/slideLayout95.xml" /><Relationship Id="rId4" Type="http://schemas.openxmlformats.org/officeDocument/2006/relationships/slideLayout" Target="../slideLayouts/slideLayout89.xml" /><Relationship Id="rId9" Type="http://schemas.openxmlformats.org/officeDocument/2006/relationships/slideLayout" Target="../slideLayouts/slideLayout94.xml" /><Relationship Id="rId14" Type="http://schemas.openxmlformats.org/officeDocument/2006/relationships/slideLayout" Target="../slideLayouts/slideLayout99.xml" 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 /><Relationship Id="rId13" Type="http://schemas.openxmlformats.org/officeDocument/2006/relationships/slideLayout" Target="../slideLayouts/slideLayout115.xml" /><Relationship Id="rId18" Type="http://schemas.openxmlformats.org/officeDocument/2006/relationships/slideLayout" Target="../slideLayouts/slideLayout120.xml" /><Relationship Id="rId26" Type="http://schemas.openxmlformats.org/officeDocument/2006/relationships/slideLayout" Target="../slideLayouts/slideLayout128.xml" /><Relationship Id="rId3" Type="http://schemas.openxmlformats.org/officeDocument/2006/relationships/slideLayout" Target="../slideLayouts/slideLayout105.xml" /><Relationship Id="rId21" Type="http://schemas.openxmlformats.org/officeDocument/2006/relationships/slideLayout" Target="../slideLayouts/slideLayout123.xml" /><Relationship Id="rId34" Type="http://schemas.openxmlformats.org/officeDocument/2006/relationships/slideLayout" Target="../slideLayouts/slideLayout136.xml" /><Relationship Id="rId7" Type="http://schemas.openxmlformats.org/officeDocument/2006/relationships/slideLayout" Target="../slideLayouts/slideLayout109.xml" /><Relationship Id="rId12" Type="http://schemas.openxmlformats.org/officeDocument/2006/relationships/slideLayout" Target="../slideLayouts/slideLayout114.xml" /><Relationship Id="rId17" Type="http://schemas.openxmlformats.org/officeDocument/2006/relationships/slideLayout" Target="../slideLayouts/slideLayout119.xml" /><Relationship Id="rId25" Type="http://schemas.openxmlformats.org/officeDocument/2006/relationships/slideLayout" Target="../slideLayouts/slideLayout127.xml" /><Relationship Id="rId33" Type="http://schemas.openxmlformats.org/officeDocument/2006/relationships/slideLayout" Target="../slideLayouts/slideLayout135.xml" /><Relationship Id="rId2" Type="http://schemas.openxmlformats.org/officeDocument/2006/relationships/slideLayout" Target="../slideLayouts/slideLayout104.xml" /><Relationship Id="rId16" Type="http://schemas.openxmlformats.org/officeDocument/2006/relationships/slideLayout" Target="../slideLayouts/slideLayout118.xml" /><Relationship Id="rId20" Type="http://schemas.openxmlformats.org/officeDocument/2006/relationships/slideLayout" Target="../slideLayouts/slideLayout122.xml" /><Relationship Id="rId29" Type="http://schemas.openxmlformats.org/officeDocument/2006/relationships/slideLayout" Target="../slideLayouts/slideLayout131.xml" /><Relationship Id="rId1" Type="http://schemas.openxmlformats.org/officeDocument/2006/relationships/slideLayout" Target="../slideLayouts/slideLayout103.xml" /><Relationship Id="rId6" Type="http://schemas.openxmlformats.org/officeDocument/2006/relationships/slideLayout" Target="../slideLayouts/slideLayout108.xml" /><Relationship Id="rId11" Type="http://schemas.openxmlformats.org/officeDocument/2006/relationships/slideLayout" Target="../slideLayouts/slideLayout113.xml" /><Relationship Id="rId24" Type="http://schemas.openxmlformats.org/officeDocument/2006/relationships/slideLayout" Target="../slideLayouts/slideLayout126.xml" /><Relationship Id="rId32" Type="http://schemas.openxmlformats.org/officeDocument/2006/relationships/slideLayout" Target="../slideLayouts/slideLayout134.xml" /><Relationship Id="rId37" Type="http://schemas.openxmlformats.org/officeDocument/2006/relationships/theme" Target="../theme/theme5.xml" /><Relationship Id="rId5" Type="http://schemas.openxmlformats.org/officeDocument/2006/relationships/slideLayout" Target="../slideLayouts/slideLayout107.xml" /><Relationship Id="rId15" Type="http://schemas.openxmlformats.org/officeDocument/2006/relationships/slideLayout" Target="../slideLayouts/slideLayout117.xml" /><Relationship Id="rId23" Type="http://schemas.openxmlformats.org/officeDocument/2006/relationships/slideLayout" Target="../slideLayouts/slideLayout125.xml" /><Relationship Id="rId28" Type="http://schemas.openxmlformats.org/officeDocument/2006/relationships/slideLayout" Target="../slideLayouts/slideLayout130.xml" /><Relationship Id="rId36" Type="http://schemas.openxmlformats.org/officeDocument/2006/relationships/slideLayout" Target="../slideLayouts/slideLayout138.xml" /><Relationship Id="rId10" Type="http://schemas.openxmlformats.org/officeDocument/2006/relationships/slideLayout" Target="../slideLayouts/slideLayout112.xml" /><Relationship Id="rId19" Type="http://schemas.openxmlformats.org/officeDocument/2006/relationships/slideLayout" Target="../slideLayouts/slideLayout121.xml" /><Relationship Id="rId31" Type="http://schemas.openxmlformats.org/officeDocument/2006/relationships/slideLayout" Target="../slideLayouts/slideLayout133.xml" /><Relationship Id="rId4" Type="http://schemas.openxmlformats.org/officeDocument/2006/relationships/slideLayout" Target="../slideLayouts/slideLayout106.xml" /><Relationship Id="rId9" Type="http://schemas.openxmlformats.org/officeDocument/2006/relationships/slideLayout" Target="../slideLayouts/slideLayout111.xml" /><Relationship Id="rId14" Type="http://schemas.openxmlformats.org/officeDocument/2006/relationships/slideLayout" Target="../slideLayouts/slideLayout116.xml" /><Relationship Id="rId22" Type="http://schemas.openxmlformats.org/officeDocument/2006/relationships/slideLayout" Target="../slideLayouts/slideLayout124.xml" /><Relationship Id="rId27" Type="http://schemas.openxmlformats.org/officeDocument/2006/relationships/slideLayout" Target="../slideLayouts/slideLayout129.xml" /><Relationship Id="rId30" Type="http://schemas.openxmlformats.org/officeDocument/2006/relationships/slideLayout" Target="../slideLayouts/slideLayout132.xml" /><Relationship Id="rId35" Type="http://schemas.openxmlformats.org/officeDocument/2006/relationships/slideLayout" Target="../slideLayouts/slideLayout137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9"/>
          <p:cNvSpPr/>
          <p:nvPr/>
        </p:nvSpPr>
        <p:spPr bwMode="auto">
          <a:xfrm flipV="1">
            <a:off x="0" y="813351"/>
            <a:ext cx="11540312" cy="234399"/>
          </a:xfrm>
          <a:custGeom>
            <a:avLst/>
            <a:gdLst>
              <a:gd name="connsiteX0" fmla="*/ 0 w 11411468"/>
              <a:gd name="connsiteY0" fmla="*/ 0 h 234399"/>
              <a:gd name="connsiteX1" fmla="*/ 11294269 w 11411468"/>
              <a:gd name="connsiteY1" fmla="*/ 0 h 234399"/>
              <a:gd name="connsiteX2" fmla="*/ 11411468 w 11411468"/>
              <a:gd name="connsiteY2" fmla="*/ 117200 h 234399"/>
              <a:gd name="connsiteX3" fmla="*/ 11411468 w 11411468"/>
              <a:gd name="connsiteY3" fmla="*/ 234399 h 234399"/>
              <a:gd name="connsiteX4" fmla="*/ 0 w 11411468"/>
              <a:gd name="connsiteY4" fmla="*/ 234399 h 234399"/>
              <a:gd name="connsiteX5" fmla="*/ 0 w 11411468"/>
              <a:gd name="connsiteY5" fmla="*/ 0 h 234399"/>
              <a:gd name="connsiteX0" fmla="*/ 0 w 11411468"/>
              <a:gd name="connsiteY0" fmla="*/ 0 h 234399"/>
              <a:gd name="connsiteX1" fmla="*/ 11294269 w 11411468"/>
              <a:gd name="connsiteY1" fmla="*/ 0 h 234399"/>
              <a:gd name="connsiteX2" fmla="*/ 11411468 w 11411468"/>
              <a:gd name="connsiteY2" fmla="*/ 234399 h 234399"/>
              <a:gd name="connsiteX3" fmla="*/ 0 w 11411468"/>
              <a:gd name="connsiteY3" fmla="*/ 234399 h 234399"/>
              <a:gd name="connsiteX4" fmla="*/ 0 w 11411468"/>
              <a:gd name="connsiteY4" fmla="*/ 0 h 234399"/>
              <a:gd name="connsiteX0" fmla="*/ 0 w 11411468"/>
              <a:gd name="connsiteY0" fmla="*/ 0 h 234399"/>
              <a:gd name="connsiteX1" fmla="*/ 11334750 w 11411468"/>
              <a:gd name="connsiteY1" fmla="*/ 0 h 234399"/>
              <a:gd name="connsiteX2" fmla="*/ 11411468 w 11411468"/>
              <a:gd name="connsiteY2" fmla="*/ 234399 h 234399"/>
              <a:gd name="connsiteX3" fmla="*/ 0 w 11411468"/>
              <a:gd name="connsiteY3" fmla="*/ 234399 h 234399"/>
              <a:gd name="connsiteX4" fmla="*/ 0 w 11411468"/>
              <a:gd name="connsiteY4" fmla="*/ 0 h 23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1468" h="234399">
                <a:moveTo>
                  <a:pt x="0" y="0"/>
                </a:moveTo>
                <a:lnTo>
                  <a:pt x="11334750" y="0"/>
                </a:lnTo>
                <a:lnTo>
                  <a:pt x="11411468" y="234399"/>
                </a:lnTo>
                <a:lnTo>
                  <a:pt x="0" y="2343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66713" marR="0" indent="-366713" algn="ctr" defTabSz="9763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40000"/>
              <a:buFontTx/>
              <a:buNone/>
              <a:tabLst/>
            </a:pPr>
            <a:endParaRPr lang="en-US"/>
          </a:p>
        </p:txBody>
      </p:sp>
      <p:sp>
        <p:nvSpPr>
          <p:cNvPr id="2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414338" y="1"/>
            <a:ext cx="10515600" cy="860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338" y="1280160"/>
            <a:ext cx="10515600" cy="4609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06651"/>
            <a:ext cx="12107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 b="0" dirty="0">
                <a:solidFill>
                  <a:schemeClr val="bg1">
                    <a:lumMod val="75000"/>
                  </a:schemeClr>
                </a:solidFill>
              </a:rPr>
              <a:t>BRNDEXP 3.0  ©  Cerner Corporation.  All rights reserved.  </a:t>
            </a:r>
          </a:p>
          <a:p>
            <a:pPr algn="l"/>
            <a:r>
              <a:rPr lang="en-US" sz="600" b="0" dirty="0">
                <a:solidFill>
                  <a:schemeClr val="bg1">
                    <a:lumMod val="75000"/>
                  </a:schemeClr>
                </a:solidFill>
              </a:rPr>
              <a:t>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1332" y="6495389"/>
            <a:ext cx="420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9B9A8E6-500A-494F-8511-CB834C088D51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t>‹#›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02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4" r:id="rId2"/>
    <p:sldLayoutId id="2147484007" r:id="rId3"/>
    <p:sldLayoutId id="2147484008" r:id="rId4"/>
    <p:sldLayoutId id="214748401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  <p:sldLayoutId id="2147484017" r:id="rId14"/>
    <p:sldLayoutId id="2147484020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115000"/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1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9"/>
          <p:cNvSpPr/>
          <p:nvPr/>
        </p:nvSpPr>
        <p:spPr bwMode="auto">
          <a:xfrm flipV="1">
            <a:off x="0" y="813354"/>
            <a:ext cx="11540312" cy="234399"/>
          </a:xfrm>
          <a:custGeom>
            <a:avLst/>
            <a:gdLst>
              <a:gd name="connsiteX0" fmla="*/ 0 w 11411468"/>
              <a:gd name="connsiteY0" fmla="*/ 0 h 234399"/>
              <a:gd name="connsiteX1" fmla="*/ 11294269 w 11411468"/>
              <a:gd name="connsiteY1" fmla="*/ 0 h 234399"/>
              <a:gd name="connsiteX2" fmla="*/ 11411468 w 11411468"/>
              <a:gd name="connsiteY2" fmla="*/ 117200 h 234399"/>
              <a:gd name="connsiteX3" fmla="*/ 11411468 w 11411468"/>
              <a:gd name="connsiteY3" fmla="*/ 234399 h 234399"/>
              <a:gd name="connsiteX4" fmla="*/ 0 w 11411468"/>
              <a:gd name="connsiteY4" fmla="*/ 234399 h 234399"/>
              <a:gd name="connsiteX5" fmla="*/ 0 w 11411468"/>
              <a:gd name="connsiteY5" fmla="*/ 0 h 234399"/>
              <a:gd name="connsiteX0" fmla="*/ 0 w 11411468"/>
              <a:gd name="connsiteY0" fmla="*/ 0 h 234399"/>
              <a:gd name="connsiteX1" fmla="*/ 11294269 w 11411468"/>
              <a:gd name="connsiteY1" fmla="*/ 0 h 234399"/>
              <a:gd name="connsiteX2" fmla="*/ 11411468 w 11411468"/>
              <a:gd name="connsiteY2" fmla="*/ 234399 h 234399"/>
              <a:gd name="connsiteX3" fmla="*/ 0 w 11411468"/>
              <a:gd name="connsiteY3" fmla="*/ 234399 h 234399"/>
              <a:gd name="connsiteX4" fmla="*/ 0 w 11411468"/>
              <a:gd name="connsiteY4" fmla="*/ 0 h 234399"/>
              <a:gd name="connsiteX0" fmla="*/ 0 w 11411468"/>
              <a:gd name="connsiteY0" fmla="*/ 0 h 234399"/>
              <a:gd name="connsiteX1" fmla="*/ 11334750 w 11411468"/>
              <a:gd name="connsiteY1" fmla="*/ 0 h 234399"/>
              <a:gd name="connsiteX2" fmla="*/ 11411468 w 11411468"/>
              <a:gd name="connsiteY2" fmla="*/ 234399 h 234399"/>
              <a:gd name="connsiteX3" fmla="*/ 0 w 11411468"/>
              <a:gd name="connsiteY3" fmla="*/ 234399 h 234399"/>
              <a:gd name="connsiteX4" fmla="*/ 0 w 11411468"/>
              <a:gd name="connsiteY4" fmla="*/ 0 h 23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1468" h="234399">
                <a:moveTo>
                  <a:pt x="0" y="0"/>
                </a:moveTo>
                <a:lnTo>
                  <a:pt x="11334750" y="0"/>
                </a:lnTo>
                <a:lnTo>
                  <a:pt x="11411468" y="234399"/>
                </a:lnTo>
                <a:lnTo>
                  <a:pt x="0" y="2343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8" tIns="45719" rIns="91438" bIns="45719" numCol="1" rtlCol="0" anchor="ctr" anchorCtr="0" compatLnSpc="1">
            <a:prstTxWarp prst="textNoShape">
              <a:avLst/>
            </a:prstTxWarp>
          </a:bodyPr>
          <a:lstStyle/>
          <a:p>
            <a:pPr marL="366695" indent="-366695" algn="ctr" defTabSz="976265">
              <a:spcBef>
                <a:spcPct val="20000"/>
              </a:spcBef>
              <a:buSzPct val="140000"/>
            </a:pPr>
            <a:endParaRPr lang="en-US" sz="24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414339" y="3"/>
            <a:ext cx="10515600" cy="860612"/>
          </a:xfrm>
          <a:prstGeom prst="rect">
            <a:avLst/>
          </a:prstGeom>
        </p:spPr>
        <p:txBody>
          <a:bodyPr vert="horz" lIns="68578" tIns="34290" rIns="68578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25401" y="6604757"/>
            <a:ext cx="421240" cy="2616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289639"/>
            <a:fld id="{F881FCEE-8B8D-471D-B2CD-8B20A04D8A95}" type="slidenum">
              <a:rPr lang="en-US" sz="1100" b="0">
                <a:solidFill>
                  <a:srgbClr val="B4B8BD">
                    <a:lumMod val="75000"/>
                  </a:srgbClr>
                </a:solidFill>
                <a:latin typeface="Century Gothic"/>
                <a:ea typeface="MS PGothic" pitchFamily="34" charset="-128"/>
                <a:cs typeface="Century Gothic"/>
              </a:rPr>
              <a:pPr defTabSz="289639"/>
              <a:t>‹#›</a:t>
            </a:fld>
            <a:endParaRPr lang="en-US" sz="1100" b="0" dirty="0">
              <a:solidFill>
                <a:srgbClr val="B4B8BD">
                  <a:lumMod val="75000"/>
                </a:srgbClr>
              </a:solidFill>
              <a:latin typeface="Century Gothic"/>
              <a:ea typeface="MS PGothic" pitchFamily="34" charset="-128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9477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  <p:sldLayoutId id="2147484035" r:id="rId13"/>
    <p:sldLayoutId id="2147484036" r:id="rId14"/>
    <p:sldLayoutId id="2147484037" r:id="rId15"/>
    <p:sldLayoutId id="2147484038" r:id="rId16"/>
    <p:sldLayoutId id="2147484039" r:id="rId17"/>
    <p:sldLayoutId id="2147484040" r:id="rId18"/>
    <p:sldLayoutId id="2147484041" r:id="rId19"/>
    <p:sldLayoutId id="2147484042" r:id="rId20"/>
    <p:sldLayoutId id="2147484043" r:id="rId21"/>
    <p:sldLayoutId id="2147484044" r:id="rId22"/>
    <p:sldLayoutId id="2147484045" r:id="rId23"/>
    <p:sldLayoutId id="2147484046" r:id="rId24"/>
    <p:sldLayoutId id="2147484047" r:id="rId25"/>
    <p:sldLayoutId id="2147484048" r:id="rId26"/>
    <p:sldLayoutId id="2147484049" r:id="rId27"/>
    <p:sldLayoutId id="2147484050" r:id="rId28"/>
    <p:sldLayoutId id="2147484051" r:id="rId29"/>
    <p:sldLayoutId id="2147484052" r:id="rId30"/>
    <p:sldLayoutId id="2147484053" r:id="rId31"/>
    <p:sldLayoutId id="2147484054" r:id="rId32"/>
    <p:sldLayoutId id="2147484055" r:id="rId33"/>
    <p:sldLayoutId id="2147484056" r:id="rId34"/>
    <p:sldLayoutId id="2147484057" r:id="rId35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24" indent="-320024" algn="l" defTabSz="914354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115000"/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1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9"/>
          <p:cNvSpPr/>
          <p:nvPr/>
        </p:nvSpPr>
        <p:spPr bwMode="auto">
          <a:xfrm flipV="1">
            <a:off x="0" y="813353"/>
            <a:ext cx="11540312" cy="234399"/>
          </a:xfrm>
          <a:custGeom>
            <a:avLst/>
            <a:gdLst>
              <a:gd name="connsiteX0" fmla="*/ 0 w 11411468"/>
              <a:gd name="connsiteY0" fmla="*/ 0 h 234399"/>
              <a:gd name="connsiteX1" fmla="*/ 11294269 w 11411468"/>
              <a:gd name="connsiteY1" fmla="*/ 0 h 234399"/>
              <a:gd name="connsiteX2" fmla="*/ 11411468 w 11411468"/>
              <a:gd name="connsiteY2" fmla="*/ 117200 h 234399"/>
              <a:gd name="connsiteX3" fmla="*/ 11411468 w 11411468"/>
              <a:gd name="connsiteY3" fmla="*/ 234399 h 234399"/>
              <a:gd name="connsiteX4" fmla="*/ 0 w 11411468"/>
              <a:gd name="connsiteY4" fmla="*/ 234399 h 234399"/>
              <a:gd name="connsiteX5" fmla="*/ 0 w 11411468"/>
              <a:gd name="connsiteY5" fmla="*/ 0 h 234399"/>
              <a:gd name="connsiteX0" fmla="*/ 0 w 11411468"/>
              <a:gd name="connsiteY0" fmla="*/ 0 h 234399"/>
              <a:gd name="connsiteX1" fmla="*/ 11294269 w 11411468"/>
              <a:gd name="connsiteY1" fmla="*/ 0 h 234399"/>
              <a:gd name="connsiteX2" fmla="*/ 11411468 w 11411468"/>
              <a:gd name="connsiteY2" fmla="*/ 234399 h 234399"/>
              <a:gd name="connsiteX3" fmla="*/ 0 w 11411468"/>
              <a:gd name="connsiteY3" fmla="*/ 234399 h 234399"/>
              <a:gd name="connsiteX4" fmla="*/ 0 w 11411468"/>
              <a:gd name="connsiteY4" fmla="*/ 0 h 234399"/>
              <a:gd name="connsiteX0" fmla="*/ 0 w 11411468"/>
              <a:gd name="connsiteY0" fmla="*/ 0 h 234399"/>
              <a:gd name="connsiteX1" fmla="*/ 11334750 w 11411468"/>
              <a:gd name="connsiteY1" fmla="*/ 0 h 234399"/>
              <a:gd name="connsiteX2" fmla="*/ 11411468 w 11411468"/>
              <a:gd name="connsiteY2" fmla="*/ 234399 h 234399"/>
              <a:gd name="connsiteX3" fmla="*/ 0 w 11411468"/>
              <a:gd name="connsiteY3" fmla="*/ 234399 h 234399"/>
              <a:gd name="connsiteX4" fmla="*/ 0 w 11411468"/>
              <a:gd name="connsiteY4" fmla="*/ 0 h 23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1468" h="234399">
                <a:moveTo>
                  <a:pt x="0" y="0"/>
                </a:moveTo>
                <a:lnTo>
                  <a:pt x="11334750" y="0"/>
                </a:lnTo>
                <a:lnTo>
                  <a:pt x="11411468" y="234399"/>
                </a:lnTo>
                <a:lnTo>
                  <a:pt x="0" y="2343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66704" indent="-366704" algn="ctr" defTabSz="976289">
              <a:spcBef>
                <a:spcPct val="20000"/>
              </a:spcBef>
              <a:buSzPct val="140000"/>
            </a:pPr>
            <a:endParaRPr lang="en-US" sz="24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414339" y="2"/>
            <a:ext cx="10515600" cy="86061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25401" y="6604756"/>
            <a:ext cx="421240" cy="25654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289647"/>
            <a:fld id="{F881FCEE-8B8D-471D-B2CD-8B20A04D8A95}" type="slidenum">
              <a:rPr lang="en-US" sz="1067" b="0" smtClean="0">
                <a:solidFill>
                  <a:srgbClr val="B4B8BD">
                    <a:lumMod val="75000"/>
                  </a:srgbClr>
                </a:solidFill>
                <a:latin typeface="Century Gothic"/>
                <a:ea typeface="MS PGothic" pitchFamily="34" charset="-128"/>
                <a:cs typeface="Century Gothic"/>
              </a:rPr>
              <a:pPr defTabSz="289647"/>
              <a:t>‹#›</a:t>
            </a:fld>
            <a:endParaRPr lang="en-US" sz="1067" b="0" dirty="0">
              <a:solidFill>
                <a:srgbClr val="B4B8BD">
                  <a:lumMod val="75000"/>
                </a:srgbClr>
              </a:solidFill>
              <a:latin typeface="Century Gothic"/>
              <a:ea typeface="MS PGothic" pitchFamily="34" charset="-128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2661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  <p:sldLayoutId id="2147484071" r:id="rId13"/>
    <p:sldLayoutId id="2147484072" r:id="rId14"/>
    <p:sldLayoutId id="2147484073" r:id="rId15"/>
    <p:sldLayoutId id="2147484074" r:id="rId16"/>
    <p:sldLayoutId id="2147484075" r:id="rId17"/>
    <p:sldLayoutId id="2147484076" r:id="rId18"/>
    <p:sldLayoutId id="2147484077" r:id="rId19"/>
    <p:sldLayoutId id="2147484078" r:id="rId20"/>
    <p:sldLayoutId id="2147484079" r:id="rId21"/>
    <p:sldLayoutId id="2147484080" r:id="rId22"/>
    <p:sldLayoutId id="2147484081" r:id="rId23"/>
    <p:sldLayoutId id="2147484082" r:id="rId24"/>
    <p:sldLayoutId id="2147484083" r:id="rId25"/>
    <p:sldLayoutId id="2147484084" r:id="rId26"/>
    <p:sldLayoutId id="2147484085" r:id="rId27"/>
    <p:sldLayoutId id="2147484086" r:id="rId28"/>
    <p:sldLayoutId id="2147484087" r:id="rId29"/>
    <p:sldLayoutId id="2147484088" r:id="rId30"/>
    <p:sldLayoutId id="2147484089" r:id="rId31"/>
    <p:sldLayoutId id="2147484090" r:id="rId32"/>
    <p:sldLayoutId id="2147484091" r:id="rId33"/>
    <p:sldLayoutId id="2147484092" r:id="rId34"/>
    <p:sldLayoutId id="2147484093" r:id="rId3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32" indent="-320032" algn="l" defTabSz="914377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115000"/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1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67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9"/>
          <p:cNvSpPr/>
          <p:nvPr/>
        </p:nvSpPr>
        <p:spPr bwMode="auto">
          <a:xfrm flipV="1">
            <a:off x="0" y="813371"/>
            <a:ext cx="11540312" cy="234399"/>
          </a:xfrm>
          <a:custGeom>
            <a:avLst/>
            <a:gdLst>
              <a:gd name="connsiteX0" fmla="*/ 0 w 11411468"/>
              <a:gd name="connsiteY0" fmla="*/ 0 h 234399"/>
              <a:gd name="connsiteX1" fmla="*/ 11294269 w 11411468"/>
              <a:gd name="connsiteY1" fmla="*/ 0 h 234399"/>
              <a:gd name="connsiteX2" fmla="*/ 11411468 w 11411468"/>
              <a:gd name="connsiteY2" fmla="*/ 117200 h 234399"/>
              <a:gd name="connsiteX3" fmla="*/ 11411468 w 11411468"/>
              <a:gd name="connsiteY3" fmla="*/ 234399 h 234399"/>
              <a:gd name="connsiteX4" fmla="*/ 0 w 11411468"/>
              <a:gd name="connsiteY4" fmla="*/ 234399 h 234399"/>
              <a:gd name="connsiteX5" fmla="*/ 0 w 11411468"/>
              <a:gd name="connsiteY5" fmla="*/ 0 h 234399"/>
              <a:gd name="connsiteX0" fmla="*/ 0 w 11411468"/>
              <a:gd name="connsiteY0" fmla="*/ 0 h 234399"/>
              <a:gd name="connsiteX1" fmla="*/ 11294269 w 11411468"/>
              <a:gd name="connsiteY1" fmla="*/ 0 h 234399"/>
              <a:gd name="connsiteX2" fmla="*/ 11411468 w 11411468"/>
              <a:gd name="connsiteY2" fmla="*/ 234399 h 234399"/>
              <a:gd name="connsiteX3" fmla="*/ 0 w 11411468"/>
              <a:gd name="connsiteY3" fmla="*/ 234399 h 234399"/>
              <a:gd name="connsiteX4" fmla="*/ 0 w 11411468"/>
              <a:gd name="connsiteY4" fmla="*/ 0 h 234399"/>
              <a:gd name="connsiteX0" fmla="*/ 0 w 11411468"/>
              <a:gd name="connsiteY0" fmla="*/ 0 h 234399"/>
              <a:gd name="connsiteX1" fmla="*/ 11334750 w 11411468"/>
              <a:gd name="connsiteY1" fmla="*/ 0 h 234399"/>
              <a:gd name="connsiteX2" fmla="*/ 11411468 w 11411468"/>
              <a:gd name="connsiteY2" fmla="*/ 234399 h 234399"/>
              <a:gd name="connsiteX3" fmla="*/ 0 w 11411468"/>
              <a:gd name="connsiteY3" fmla="*/ 234399 h 234399"/>
              <a:gd name="connsiteX4" fmla="*/ 0 w 11411468"/>
              <a:gd name="connsiteY4" fmla="*/ 0 h 23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1468" h="234399">
                <a:moveTo>
                  <a:pt x="0" y="0"/>
                </a:moveTo>
                <a:lnTo>
                  <a:pt x="11334750" y="0"/>
                </a:lnTo>
                <a:lnTo>
                  <a:pt x="11411468" y="234399"/>
                </a:lnTo>
                <a:lnTo>
                  <a:pt x="0" y="2343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8" tIns="45719" rIns="91438" bIns="45719" numCol="1" rtlCol="0" anchor="ctr" anchorCtr="0" compatLnSpc="1">
            <a:prstTxWarp prst="textNoShape">
              <a:avLst/>
            </a:prstTxWarp>
          </a:bodyPr>
          <a:lstStyle/>
          <a:p>
            <a:pPr marL="366695" indent="-366695" algn="ctr" defTabSz="976265">
              <a:spcBef>
                <a:spcPct val="20000"/>
              </a:spcBef>
              <a:buSzPct val="140000"/>
            </a:pPr>
            <a:endParaRPr lang="en-US">
              <a:solidFill>
                <a:srgbClr val="393D41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414339" y="3"/>
            <a:ext cx="10515600" cy="860612"/>
          </a:xfrm>
          <a:prstGeom prst="rect">
            <a:avLst/>
          </a:prstGeom>
        </p:spPr>
        <p:txBody>
          <a:bodyPr vert="horz" lIns="68578" tIns="34290" rIns="68578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339" y="1280163"/>
            <a:ext cx="10515600" cy="4609652"/>
          </a:xfrm>
          <a:prstGeom prst="rect">
            <a:avLst/>
          </a:prstGeom>
        </p:spPr>
        <p:txBody>
          <a:bodyPr vert="horz" lIns="68578" tIns="34290" rIns="68578" bIns="34290" rtlCol="0">
            <a:norm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653063"/>
            <a:ext cx="11540312" cy="17434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54">
              <a:defRPr/>
            </a:pPr>
            <a:r>
              <a:rPr lang="en-US" sz="500" b="0" dirty="0">
                <a:solidFill>
                  <a:srgbClr val="393D41"/>
                </a:solidFill>
                <a:latin typeface="Arial"/>
              </a:rPr>
              <a:t>1310231286_Widescreen - Cerner PPT template_v2.3 updated: 0115    © Cerner Corporation.  All rights reserved.  This document contains Cerner confidential and/or proprietary information belonging to Cerner Corporation and/or its related affiliates which may not be reproduced or transmitted in any form or by any means without the express written consent of Cerner.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1367" y="6474389"/>
            <a:ext cx="420460" cy="27699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77"/>
            <a:fld id="{39B9A8E6-500A-494F-8511-CB834C088D51}" type="slidenum">
              <a:rPr lang="en-US" sz="1200">
                <a:solidFill>
                  <a:srgbClr val="FFFFFF">
                    <a:lumMod val="75000"/>
                  </a:srgbClr>
                </a:solidFill>
                <a:latin typeface="Arial"/>
              </a:rPr>
              <a:pPr defTabSz="914377"/>
              <a:t>‹#›</a:t>
            </a:fld>
            <a:endParaRPr lang="en-US" sz="1200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7092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  <p:sldLayoutId id="2147484106" r:id="rId12"/>
    <p:sldLayoutId id="2147484107" r:id="rId13"/>
    <p:sldLayoutId id="2147484108" r:id="rId14"/>
    <p:sldLayoutId id="2147484109" r:id="rId15"/>
    <p:sldLayoutId id="2147484110" r:id="rId16"/>
    <p:sldLayoutId id="2147484111" r:id="rId17"/>
  </p:sldLayoutIdLst>
  <p:hf sldNum="0"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24" indent="-320024" algn="l" defTabSz="914354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115000"/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1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9"/>
          <p:cNvSpPr/>
          <p:nvPr/>
        </p:nvSpPr>
        <p:spPr bwMode="auto">
          <a:xfrm flipV="1">
            <a:off x="0" y="813353"/>
            <a:ext cx="11540312" cy="234399"/>
          </a:xfrm>
          <a:custGeom>
            <a:avLst/>
            <a:gdLst>
              <a:gd name="connsiteX0" fmla="*/ 0 w 11411468"/>
              <a:gd name="connsiteY0" fmla="*/ 0 h 234399"/>
              <a:gd name="connsiteX1" fmla="*/ 11294269 w 11411468"/>
              <a:gd name="connsiteY1" fmla="*/ 0 h 234399"/>
              <a:gd name="connsiteX2" fmla="*/ 11411468 w 11411468"/>
              <a:gd name="connsiteY2" fmla="*/ 117200 h 234399"/>
              <a:gd name="connsiteX3" fmla="*/ 11411468 w 11411468"/>
              <a:gd name="connsiteY3" fmla="*/ 234399 h 234399"/>
              <a:gd name="connsiteX4" fmla="*/ 0 w 11411468"/>
              <a:gd name="connsiteY4" fmla="*/ 234399 h 234399"/>
              <a:gd name="connsiteX5" fmla="*/ 0 w 11411468"/>
              <a:gd name="connsiteY5" fmla="*/ 0 h 234399"/>
              <a:gd name="connsiteX0" fmla="*/ 0 w 11411468"/>
              <a:gd name="connsiteY0" fmla="*/ 0 h 234399"/>
              <a:gd name="connsiteX1" fmla="*/ 11294269 w 11411468"/>
              <a:gd name="connsiteY1" fmla="*/ 0 h 234399"/>
              <a:gd name="connsiteX2" fmla="*/ 11411468 w 11411468"/>
              <a:gd name="connsiteY2" fmla="*/ 234399 h 234399"/>
              <a:gd name="connsiteX3" fmla="*/ 0 w 11411468"/>
              <a:gd name="connsiteY3" fmla="*/ 234399 h 234399"/>
              <a:gd name="connsiteX4" fmla="*/ 0 w 11411468"/>
              <a:gd name="connsiteY4" fmla="*/ 0 h 234399"/>
              <a:gd name="connsiteX0" fmla="*/ 0 w 11411468"/>
              <a:gd name="connsiteY0" fmla="*/ 0 h 234399"/>
              <a:gd name="connsiteX1" fmla="*/ 11334750 w 11411468"/>
              <a:gd name="connsiteY1" fmla="*/ 0 h 234399"/>
              <a:gd name="connsiteX2" fmla="*/ 11411468 w 11411468"/>
              <a:gd name="connsiteY2" fmla="*/ 234399 h 234399"/>
              <a:gd name="connsiteX3" fmla="*/ 0 w 11411468"/>
              <a:gd name="connsiteY3" fmla="*/ 234399 h 234399"/>
              <a:gd name="connsiteX4" fmla="*/ 0 w 11411468"/>
              <a:gd name="connsiteY4" fmla="*/ 0 h 23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1468" h="234399">
                <a:moveTo>
                  <a:pt x="0" y="0"/>
                </a:moveTo>
                <a:lnTo>
                  <a:pt x="11334750" y="0"/>
                </a:lnTo>
                <a:lnTo>
                  <a:pt x="11411468" y="234399"/>
                </a:lnTo>
                <a:lnTo>
                  <a:pt x="0" y="2343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66704" indent="-366704" algn="ctr" defTabSz="976289">
              <a:spcBef>
                <a:spcPct val="20000"/>
              </a:spcBef>
              <a:buSzPct val="140000"/>
            </a:pPr>
            <a:endParaRPr lang="en-US" sz="2400" b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414339" y="2"/>
            <a:ext cx="10515600" cy="86061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25401" y="6604756"/>
            <a:ext cx="421240" cy="25654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289647"/>
            <a:fld id="{F881FCEE-8B8D-471D-B2CD-8B20A04D8A95}" type="slidenum">
              <a:rPr lang="en-US" sz="1067" b="0" smtClean="0">
                <a:solidFill>
                  <a:srgbClr val="B4B8BD">
                    <a:lumMod val="75000"/>
                  </a:srgbClr>
                </a:solidFill>
                <a:latin typeface="Century Gothic"/>
                <a:ea typeface="MS PGothic" pitchFamily="34" charset="-128"/>
                <a:cs typeface="Century Gothic"/>
              </a:rPr>
              <a:pPr defTabSz="289647"/>
              <a:t>‹#›</a:t>
            </a:fld>
            <a:endParaRPr lang="en-US" sz="1067" b="0" dirty="0">
              <a:solidFill>
                <a:srgbClr val="B4B8BD">
                  <a:lumMod val="75000"/>
                </a:srgbClr>
              </a:solidFill>
              <a:latin typeface="Century Gothic"/>
              <a:ea typeface="MS PGothic" pitchFamily="34" charset="-128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95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  <p:sldLayoutId id="2147484125" r:id="rId13"/>
    <p:sldLayoutId id="2147484126" r:id="rId14"/>
    <p:sldLayoutId id="2147484127" r:id="rId15"/>
    <p:sldLayoutId id="2147484128" r:id="rId16"/>
    <p:sldLayoutId id="2147484129" r:id="rId17"/>
    <p:sldLayoutId id="2147484130" r:id="rId18"/>
    <p:sldLayoutId id="2147484131" r:id="rId19"/>
    <p:sldLayoutId id="2147484132" r:id="rId20"/>
    <p:sldLayoutId id="2147484133" r:id="rId21"/>
    <p:sldLayoutId id="2147484134" r:id="rId22"/>
    <p:sldLayoutId id="2147484135" r:id="rId23"/>
    <p:sldLayoutId id="2147484136" r:id="rId24"/>
    <p:sldLayoutId id="2147484137" r:id="rId25"/>
    <p:sldLayoutId id="2147484138" r:id="rId26"/>
    <p:sldLayoutId id="2147484139" r:id="rId27"/>
    <p:sldLayoutId id="2147484140" r:id="rId28"/>
    <p:sldLayoutId id="2147484141" r:id="rId29"/>
    <p:sldLayoutId id="2147484142" r:id="rId30"/>
    <p:sldLayoutId id="2147484143" r:id="rId31"/>
    <p:sldLayoutId id="2147484144" r:id="rId32"/>
    <p:sldLayoutId id="2147484145" r:id="rId33"/>
    <p:sldLayoutId id="2147484146" r:id="rId34"/>
    <p:sldLayoutId id="2147484147" r:id="rId35"/>
    <p:sldLayoutId id="2147484148" r:id="rId3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32" indent="-320032" algn="l" defTabSz="914377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115000"/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1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67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 /><Relationship Id="rId1" Type="http://schemas.openxmlformats.org/officeDocument/2006/relationships/slideLayout" Target="../slideLayouts/slideLayout6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 /><Relationship Id="rId1" Type="http://schemas.openxmlformats.org/officeDocument/2006/relationships/slideLayout" Target="../slideLayouts/slideLayout137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92.xml" /><Relationship Id="rId4" Type="http://schemas.openxmlformats.org/officeDocument/2006/relationships/image" Target="../media/image72.tiff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 /><Relationship Id="rId3" Type="http://schemas.openxmlformats.org/officeDocument/2006/relationships/image" Target="../media/image43.png" /><Relationship Id="rId7" Type="http://schemas.openxmlformats.org/officeDocument/2006/relationships/image" Target="../media/image47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47.xml" /><Relationship Id="rId6" Type="http://schemas.openxmlformats.org/officeDocument/2006/relationships/image" Target="../media/image46.png" /><Relationship Id="rId5" Type="http://schemas.openxmlformats.org/officeDocument/2006/relationships/image" Target="../media/image45.png" /><Relationship Id="rId10" Type="http://schemas.openxmlformats.org/officeDocument/2006/relationships/image" Target="../media/image50.tiff" /><Relationship Id="rId4" Type="http://schemas.openxmlformats.org/officeDocument/2006/relationships/image" Target="../media/image44.png" /><Relationship Id="rId9" Type="http://schemas.openxmlformats.org/officeDocument/2006/relationships/image" Target="../media/image49.wmf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8.xml" /><Relationship Id="rId4" Type="http://schemas.openxmlformats.org/officeDocument/2006/relationships/image" Target="../media/image49.wmf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 /><Relationship Id="rId7" Type="http://schemas.microsoft.com/office/2007/relationships/diagramDrawing" Target="../diagrams/drawing1.xml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56.xml" /><Relationship Id="rId6" Type="http://schemas.openxmlformats.org/officeDocument/2006/relationships/diagramColors" Target="../diagrams/colors1.xml" /><Relationship Id="rId5" Type="http://schemas.openxmlformats.org/officeDocument/2006/relationships/diagramQuickStyle" Target="../diagrams/quickStyle1.xml" /><Relationship Id="rId4" Type="http://schemas.openxmlformats.org/officeDocument/2006/relationships/diagramLayout" Target="../diagrams/layout1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 /><Relationship Id="rId1" Type="http://schemas.openxmlformats.org/officeDocument/2006/relationships/slideLayout" Target="../slideLayouts/slideLayout8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cerner.com/" TargetMode="External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52.tiff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 /><Relationship Id="rId13" Type="http://schemas.openxmlformats.org/officeDocument/2006/relationships/image" Target="../media/image64.png" /><Relationship Id="rId3" Type="http://schemas.openxmlformats.org/officeDocument/2006/relationships/image" Target="../media/image54.png" /><Relationship Id="rId7" Type="http://schemas.openxmlformats.org/officeDocument/2006/relationships/image" Target="../media/image58.png" /><Relationship Id="rId12" Type="http://schemas.openxmlformats.org/officeDocument/2006/relationships/image" Target="../media/image63.tiff" /><Relationship Id="rId17" Type="http://schemas.openxmlformats.org/officeDocument/2006/relationships/image" Target="../media/image68.png" /><Relationship Id="rId2" Type="http://schemas.openxmlformats.org/officeDocument/2006/relationships/notesSlide" Target="../notesSlides/notesSlide7.xml" /><Relationship Id="rId16" Type="http://schemas.openxmlformats.org/officeDocument/2006/relationships/image" Target="../media/image67.tiff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7.tiff" /><Relationship Id="rId11" Type="http://schemas.openxmlformats.org/officeDocument/2006/relationships/image" Target="../media/image62.png" /><Relationship Id="rId5" Type="http://schemas.openxmlformats.org/officeDocument/2006/relationships/image" Target="../media/image56.png" /><Relationship Id="rId15" Type="http://schemas.openxmlformats.org/officeDocument/2006/relationships/image" Target="../media/image66.tiff" /><Relationship Id="rId10" Type="http://schemas.openxmlformats.org/officeDocument/2006/relationships/image" Target="../media/image61.png" /><Relationship Id="rId4" Type="http://schemas.openxmlformats.org/officeDocument/2006/relationships/image" Target="../media/image55.png" /><Relationship Id="rId9" Type="http://schemas.openxmlformats.org/officeDocument/2006/relationships/image" Target="../media/image60.png" /><Relationship Id="rId14" Type="http://schemas.openxmlformats.org/officeDocument/2006/relationships/image" Target="../media/image65.tiff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David McCallie Jr, MD, FACMI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dirty="0"/>
              <a:t>SVP Medical Informatics, Cerner Corporation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ts val="1800"/>
              </a:spcBef>
            </a:pPr>
            <a:r>
              <a:rPr lang="en-US" dirty="0"/>
              <a:t>Open Platforms for Innovation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3200" dirty="0"/>
              <a:t> </a:t>
            </a:r>
            <a:r>
              <a:rPr lang="en-US" sz="2800" dirty="0"/>
              <a:t>SMART </a:t>
            </a:r>
            <a:r>
              <a:rPr lang="en-US" sz="2800" dirty="0" err="1"/>
              <a:t>ITdotHealth</a:t>
            </a:r>
            <a:r>
              <a:rPr lang="en-US" sz="2800" dirty="0"/>
              <a:t> </a:t>
            </a:r>
            <a:r>
              <a:rPr lang="mr-IN" sz="2800" dirty="0"/>
              <a:t>–</a:t>
            </a:r>
            <a:r>
              <a:rPr lang="en-US" sz="2800" dirty="0"/>
              <a:t> Harvard, June 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58C8CE-F020-8F46-98EB-D3FCB253BCBE}"/>
              </a:ext>
            </a:extLst>
          </p:cNvPr>
          <p:cNvSpPr txBox="1"/>
          <p:nvPr/>
        </p:nvSpPr>
        <p:spPr>
          <a:xfrm>
            <a:off x="3037293" y="336738"/>
            <a:ext cx="61031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https://www.google.com/url?sa=t&amp;source=web&amp;rct=j&amp;url=http://smarthealthit.org/wp-content/uploads/McCallie-SMART-VendorAPI-26Jun20172.pptx&amp;ved=2ahUKEwiZyuT7tKXeAhUIRa0KHVkdBikQFjAAegQIAhAB&amp;usg=AOvVaw3W_80_DKvNABMdqWlFzSZc</a:t>
            </a:r>
          </a:p>
        </p:txBody>
      </p:sp>
    </p:spTree>
    <p:extLst>
      <p:ext uri="{BB962C8B-B14F-4D97-AF65-F5344CB8AC3E}">
        <p14:creationId xmlns:p14="http://schemas.microsoft.com/office/powerpoint/2010/main" val="386083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5" y="0"/>
            <a:ext cx="11407548" cy="1034781"/>
          </a:xfrm>
        </p:spPr>
        <p:txBody>
          <a:bodyPr>
            <a:noAutofit/>
          </a:bodyPr>
          <a:lstStyle/>
          <a:p>
            <a:r>
              <a:rPr lang="en-US" sz="2800" b="1" dirty="0"/>
              <a:t>21CC: “All electronic data” = HIPAA “Designated Record Set”?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867" y="1280161"/>
            <a:ext cx="10515600" cy="5294810"/>
          </a:xfrm>
        </p:spPr>
        <p:txBody>
          <a:bodyPr>
            <a:normAutofit/>
          </a:bodyPr>
          <a:lstStyle/>
          <a:p>
            <a:r>
              <a:rPr lang="en-US" sz="3200" dirty="0"/>
              <a:t>Individuals have a right to access a broad array of health information about themselves maintained by or for covered entities, including:</a:t>
            </a:r>
          </a:p>
          <a:p>
            <a:pPr lvl="1">
              <a:spcBef>
                <a:spcPts val="800"/>
              </a:spcBef>
            </a:pPr>
            <a:r>
              <a:rPr lang="en-US" sz="3200" dirty="0"/>
              <a:t>medical records;</a:t>
            </a:r>
          </a:p>
          <a:p>
            <a:pPr lvl="1">
              <a:spcBef>
                <a:spcPts val="800"/>
              </a:spcBef>
            </a:pPr>
            <a:r>
              <a:rPr lang="en-US" sz="3200" dirty="0"/>
              <a:t>billing and payment records;</a:t>
            </a:r>
          </a:p>
          <a:p>
            <a:pPr lvl="1">
              <a:spcBef>
                <a:spcPts val="800"/>
              </a:spcBef>
            </a:pPr>
            <a:r>
              <a:rPr lang="en-US" sz="3200" dirty="0"/>
              <a:t>insurance information;</a:t>
            </a:r>
          </a:p>
          <a:p>
            <a:pPr lvl="1">
              <a:spcBef>
                <a:spcPts val="800"/>
              </a:spcBef>
            </a:pPr>
            <a:r>
              <a:rPr lang="en-US" sz="3200" dirty="0"/>
              <a:t>clinical laboratory test results;</a:t>
            </a:r>
          </a:p>
          <a:p>
            <a:pPr lvl="1">
              <a:spcBef>
                <a:spcPts val="800"/>
              </a:spcBef>
            </a:pPr>
            <a:r>
              <a:rPr lang="en-US" sz="3200" dirty="0"/>
              <a:t>medical images, such as X-rays;</a:t>
            </a:r>
          </a:p>
          <a:p>
            <a:pPr lvl="1">
              <a:spcBef>
                <a:spcPts val="800"/>
              </a:spcBef>
            </a:pPr>
            <a:r>
              <a:rPr lang="en-US" sz="3200" dirty="0"/>
              <a:t>wellness and disease management program files;</a:t>
            </a:r>
          </a:p>
          <a:p>
            <a:pPr lvl="1">
              <a:spcBef>
                <a:spcPts val="800"/>
              </a:spcBef>
            </a:pPr>
            <a:r>
              <a:rPr lang="en-US" sz="3200" dirty="0"/>
              <a:t>clinical case notes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571" y="1034781"/>
            <a:ext cx="9643193" cy="514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7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5B5B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5B5B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5B5B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5B5B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5B5B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5B5B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5B5B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5B5B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Increasing Role of Consumer Mediated Exchange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867" y="1147717"/>
            <a:ext cx="10515600" cy="5659484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600"/>
              </a:spcBef>
            </a:pPr>
            <a:r>
              <a:rPr lang="en-US" dirty="0"/>
              <a:t>HIPAA Right of Access -&gt; paper copy, for a fee</a:t>
            </a:r>
          </a:p>
          <a:p>
            <a:pPr>
              <a:spcBef>
                <a:spcPts val="1600"/>
              </a:spcBef>
            </a:pPr>
            <a:r>
              <a:rPr lang="en-US" dirty="0"/>
              <a:t>Blue Button -&gt; download text</a:t>
            </a:r>
          </a:p>
          <a:p>
            <a:pPr>
              <a:spcBef>
                <a:spcPts val="1600"/>
              </a:spcBef>
            </a:pPr>
            <a:r>
              <a:rPr lang="en-US" dirty="0"/>
              <a:t>MU2 - “View Download and Transmit” -&gt; structured data for free</a:t>
            </a:r>
          </a:p>
          <a:p>
            <a:pPr>
              <a:spcBef>
                <a:spcPts val="1600"/>
              </a:spcBef>
            </a:pPr>
            <a:r>
              <a:rPr lang="en-US" dirty="0"/>
              <a:t>MU3 -  Consumer-facing API -&gt;  “connect apps of their choice”</a:t>
            </a:r>
          </a:p>
          <a:p>
            <a:endParaRPr lang="en-US" dirty="0"/>
          </a:p>
          <a:p>
            <a:r>
              <a:rPr lang="en-US" sz="3000" dirty="0"/>
              <a:t>Aggregator Apps</a:t>
            </a:r>
          </a:p>
          <a:p>
            <a:pPr lvl="1"/>
            <a:r>
              <a:rPr lang="en-US" sz="2200" dirty="0"/>
              <a:t>One portal at a time</a:t>
            </a:r>
          </a:p>
          <a:p>
            <a:pPr lvl="1"/>
            <a:r>
              <a:rPr lang="en-US" sz="2200" dirty="0"/>
              <a:t>Like “Mint for Healthcare”?</a:t>
            </a:r>
          </a:p>
          <a:p>
            <a:pPr lvl="1"/>
            <a:endParaRPr lang="en-US" sz="2200" dirty="0"/>
          </a:p>
          <a:p>
            <a:r>
              <a:rPr lang="en-US" sz="3000" dirty="0"/>
              <a:t>Aggregation Services </a:t>
            </a:r>
          </a:p>
          <a:p>
            <a:pPr lvl="1"/>
            <a:r>
              <a:rPr lang="en-US" sz="2200" dirty="0"/>
              <a:t>One stop shopping for all your portals / all your data</a:t>
            </a:r>
          </a:p>
          <a:p>
            <a:pPr lvl="1"/>
            <a:r>
              <a:rPr lang="en-US" sz="2200" dirty="0"/>
              <a:t>Like a credit check?</a:t>
            </a:r>
          </a:p>
          <a:p>
            <a:pPr lvl="1"/>
            <a:endParaRPr lang="en-US" sz="2200" dirty="0"/>
          </a:p>
          <a:p>
            <a:r>
              <a:rPr lang="en-US" dirty="0"/>
              <a:t>Will this become “Consumer </a:t>
            </a:r>
            <a:r>
              <a:rPr lang="en-US" b="1" dirty="0"/>
              <a:t>Directed</a:t>
            </a:r>
            <a:r>
              <a:rPr lang="en-US" dirty="0"/>
              <a:t> Exchange?”</a:t>
            </a:r>
          </a:p>
          <a:p>
            <a:pPr lvl="1"/>
            <a:r>
              <a:rPr lang="en-US" dirty="0"/>
              <a:t>Does “right of access” allow for open-ended delegation?</a:t>
            </a:r>
          </a:p>
          <a:p>
            <a:pPr lvl="1"/>
            <a:r>
              <a:rPr lang="en-US" dirty="0"/>
              <a:t>Risks of bypassing HIPAA protections?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546" y="3145297"/>
            <a:ext cx="3150507" cy="312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05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066800"/>
            <a:ext cx="12192000" cy="5791200"/>
          </a:xfrm>
          <a:prstGeom prst="rect">
            <a:avLst/>
          </a:prstGeom>
          <a:gradFill>
            <a:gsLst>
              <a:gs pos="4000">
                <a:srgbClr val="DAE3EA"/>
              </a:gs>
              <a:gs pos="6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289639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117562" y="3849407"/>
            <a:ext cx="6899649" cy="2663688"/>
          </a:xfrm>
          <a:prstGeom prst="roundRect">
            <a:avLst/>
          </a:prstGeom>
          <a:solidFill>
            <a:srgbClr val="E5F3D9">
              <a:alpha val="47059"/>
            </a:srgbClr>
          </a:solidFill>
          <a:ln w="412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289639"/>
            <a:endParaRPr lang="en-US" sz="2400" b="0" dirty="0">
              <a:solidFill>
                <a:srgbClr val="FFFFFF"/>
              </a:solidFill>
            </a:endParaRPr>
          </a:p>
        </p:txBody>
      </p:sp>
      <p:sp>
        <p:nvSpPr>
          <p:cNvPr id="17" name="Cloud 16"/>
          <p:cNvSpPr/>
          <p:nvPr/>
        </p:nvSpPr>
        <p:spPr bwMode="auto">
          <a:xfrm>
            <a:off x="3974495" y="1046977"/>
            <a:ext cx="3554509" cy="1787699"/>
          </a:xfrm>
          <a:prstGeom prst="cloud">
            <a:avLst/>
          </a:prstGeom>
          <a:noFill/>
          <a:ln w="19050" cap="flat" cmpd="sng" algn="ctr">
            <a:solidFill>
              <a:srgbClr val="3D622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8" tIns="45719" rIns="91438" bIns="45719" numCol="1" rtlCol="0" anchor="ctr" anchorCtr="0" compatLnSpc="1">
            <a:prstTxWarp prst="textNoShape">
              <a:avLst/>
            </a:prstTxWarp>
          </a:bodyPr>
          <a:lstStyle/>
          <a:p>
            <a:pPr marL="366695" indent="-366695" algn="ctr" defTabSz="976265">
              <a:spcBef>
                <a:spcPct val="20000"/>
              </a:spcBef>
              <a:buSzPct val="140000"/>
            </a:pPr>
            <a:endParaRPr lang="en-US" sz="2200" dirty="0">
              <a:solidFill>
                <a:srgbClr val="393D41"/>
              </a:solidFill>
              <a:latin typeface="Arial"/>
              <a:ea typeface="MS PGothic" pitchFamily="34" charset="-128"/>
            </a:endParaRPr>
          </a:p>
        </p:txBody>
      </p:sp>
      <p:sp>
        <p:nvSpPr>
          <p:cNvPr id="18" name="Snip Single Corner Rectangle 17"/>
          <p:cNvSpPr/>
          <p:nvPr/>
        </p:nvSpPr>
        <p:spPr>
          <a:xfrm>
            <a:off x="2827128" y="4283028"/>
            <a:ext cx="1210595" cy="1222465"/>
          </a:xfrm>
          <a:prstGeom prst="snip1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289639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82983" y="4491058"/>
            <a:ext cx="1108445" cy="83099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 defTabSz="289639"/>
            <a:r>
              <a:rPr lang="en-US" sz="2400" dirty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SMART</a:t>
            </a:r>
          </a:p>
          <a:p>
            <a:pPr algn="ctr" defTabSz="289639"/>
            <a:r>
              <a:rPr lang="en-US" sz="2400" dirty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Apps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720578" y="4468420"/>
            <a:ext cx="1350025" cy="584777"/>
            <a:chOff x="3173338" y="4181518"/>
            <a:chExt cx="1350025" cy="584775"/>
          </a:xfrm>
        </p:grpSpPr>
        <p:sp>
          <p:nvSpPr>
            <p:cNvPr id="21" name="Snip Single Corner Rectangle 20"/>
            <p:cNvSpPr/>
            <p:nvPr/>
          </p:nvSpPr>
          <p:spPr>
            <a:xfrm>
              <a:off x="3319987" y="4181518"/>
              <a:ext cx="1143156" cy="535229"/>
            </a:xfrm>
            <a:prstGeom prst="snip1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9639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173338" y="4181519"/>
              <a:ext cx="1350025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89639"/>
              <a:r>
                <a:rPr lang="en-US" sz="1600" dirty="0">
                  <a:solidFill>
                    <a:srgbClr val="393D41"/>
                  </a:solidFill>
                  <a:latin typeface="Calibri" pitchFamily="34" charset="0"/>
                  <a:ea typeface="MS PGothic" pitchFamily="34" charset="-128"/>
                </a:rPr>
                <a:t>SMART</a:t>
              </a:r>
            </a:p>
            <a:p>
              <a:pPr algn="ctr" defTabSz="289639"/>
              <a:r>
                <a:rPr lang="en-US" sz="1600" dirty="0">
                  <a:solidFill>
                    <a:srgbClr val="393D41"/>
                  </a:solidFill>
                  <a:latin typeface="Calibri" pitchFamily="34" charset="0"/>
                  <a:ea typeface="MS PGothic" pitchFamily="34" charset="-128"/>
                </a:rPr>
                <a:t>Components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741918" y="4082916"/>
            <a:ext cx="1379721" cy="1533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289639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46152" y="3412518"/>
            <a:ext cx="1842877" cy="46166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289639"/>
            <a:r>
              <a:rPr lang="en-US" sz="2400" b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EHR Platform</a:t>
            </a:r>
            <a:endParaRPr lang="en-US" sz="2400" b="0" dirty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6" name="Left-Right Arrow 25"/>
          <p:cNvSpPr/>
          <p:nvPr/>
        </p:nvSpPr>
        <p:spPr>
          <a:xfrm>
            <a:off x="2900857" y="5802605"/>
            <a:ext cx="5232495" cy="602872"/>
          </a:xfrm>
          <a:prstGeom prst="leftRightArrow">
            <a:avLst>
              <a:gd name="adj1" fmla="val 62681"/>
              <a:gd name="adj2" fmla="val 66070"/>
            </a:avLst>
          </a:prstGeom>
          <a:solidFill>
            <a:schemeClr val="tx2">
              <a:lumMod val="20000"/>
              <a:lumOff val="80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289639"/>
            <a:r>
              <a:rPr lang="en-US" sz="2000" b="0" dirty="0">
                <a:ln w="0"/>
                <a:solidFill>
                  <a:srgbClr val="393D41"/>
                </a:solidFill>
                <a:effectLst>
                  <a:outerShdw blurRad="38100" dist="19050" dir="2700000" algn="tl" rotWithShape="0">
                    <a:srgbClr val="393D41">
                      <a:alpha val="40000"/>
                    </a:srgbClr>
                  </a:outerShdw>
                </a:effectLst>
              </a:rPr>
              <a:t>EHR WORKFLOW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72424" y="5028580"/>
            <a:ext cx="2073571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289639"/>
            <a:r>
              <a:rPr lang="en-US" sz="2200" dirty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CDS Hooks Alerts</a:t>
            </a:r>
          </a:p>
        </p:txBody>
      </p:sp>
      <p:pic>
        <p:nvPicPr>
          <p:cNvPr id="28" name="Picture 27" descr="Phon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7582">
            <a:off x="10430191" y="3400555"/>
            <a:ext cx="666099" cy="1146884"/>
          </a:xfrm>
          <a:prstGeom prst="rect">
            <a:avLst/>
          </a:prstGeom>
        </p:spPr>
      </p:pic>
      <p:cxnSp>
        <p:nvCxnSpPr>
          <p:cNvPr id="30" name="Elbow Connector 29"/>
          <p:cNvCxnSpPr>
            <a:stCxn id="16" idx="1"/>
            <a:endCxn id="17" idx="2"/>
          </p:cNvCxnSpPr>
          <p:nvPr/>
        </p:nvCxnSpPr>
        <p:spPr>
          <a:xfrm rot="10800000" flipH="1">
            <a:off x="2117561" y="1940827"/>
            <a:ext cx="1867959" cy="3240424"/>
          </a:xfrm>
          <a:prstGeom prst="bentConnector3">
            <a:avLst>
              <a:gd name="adj1" fmla="val -71162"/>
            </a:avLst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76188" y="1617476"/>
            <a:ext cx="3400287" cy="95410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 defTabSz="289639"/>
            <a:r>
              <a:rPr lang="en-US" sz="2800" dirty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SMART / FHIR / CDSH</a:t>
            </a:r>
          </a:p>
          <a:p>
            <a:pPr algn="ctr" defTabSz="289639"/>
            <a:r>
              <a:rPr lang="en-US" sz="2800" dirty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Services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81495" y="1476394"/>
            <a:ext cx="2395019" cy="9541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289639"/>
            <a:r>
              <a:rPr lang="en-US" sz="2800" dirty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FHIR Data </a:t>
            </a:r>
          </a:p>
          <a:p>
            <a:pPr algn="ctr" defTabSz="289639"/>
            <a:r>
              <a:rPr lang="en-US" sz="2800" dirty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Subscriptions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056405" y="2725339"/>
            <a:ext cx="1027883" cy="147742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5517104" y="2751130"/>
            <a:ext cx="2387" cy="171214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160672" y="2751130"/>
            <a:ext cx="1281621" cy="1515855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28" idx="1"/>
          </p:cNvCxnSpPr>
          <p:nvPr/>
        </p:nvCxnSpPr>
        <p:spPr>
          <a:xfrm>
            <a:off x="7194098" y="2322359"/>
            <a:ext cx="3275881" cy="149377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17" idx="0"/>
          </p:cNvCxnSpPr>
          <p:nvPr/>
        </p:nvCxnSpPr>
        <p:spPr>
          <a:xfrm>
            <a:off x="7526042" y="1940827"/>
            <a:ext cx="2142658" cy="2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562718" y="1455629"/>
            <a:ext cx="2278193" cy="9541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289639"/>
            <a:r>
              <a:rPr lang="en-US" sz="280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FHIR</a:t>
            </a:r>
          </a:p>
          <a:p>
            <a:pPr algn="ctr" defTabSz="289639"/>
            <a:r>
              <a:rPr lang="en-US" sz="2800" dirty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Exports</a:t>
            </a:r>
          </a:p>
        </p:txBody>
      </p:sp>
      <p:sp>
        <p:nvSpPr>
          <p:cNvPr id="39" name="Can 38"/>
          <p:cNvSpPr/>
          <p:nvPr/>
        </p:nvSpPr>
        <p:spPr>
          <a:xfrm>
            <a:off x="9655525" y="1458907"/>
            <a:ext cx="1618771" cy="1091788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289639"/>
            <a:r>
              <a:rPr lang="en-US" sz="2400" b="0" dirty="0">
                <a:solidFill>
                  <a:srgbClr val="393D41">
                    <a:lumMod val="95000"/>
                    <a:lumOff val="5000"/>
                  </a:srgbClr>
                </a:solidFill>
              </a:rPr>
              <a:t>Analytics</a:t>
            </a:r>
          </a:p>
          <a:p>
            <a:pPr algn="ctr" defTabSz="289639"/>
            <a:r>
              <a:rPr lang="en-US" sz="2400" b="0" dirty="0">
                <a:solidFill>
                  <a:srgbClr val="393D41">
                    <a:lumMod val="95000"/>
                    <a:lumOff val="5000"/>
                  </a:srgbClr>
                </a:solidFill>
              </a:rPr>
              <a:t>DB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6010383" y="4760514"/>
            <a:ext cx="1203940" cy="1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14323" y="4266985"/>
            <a:ext cx="870901" cy="79832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EHR as Open Platform – The Emerging Picture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772717" y="4636791"/>
            <a:ext cx="1822011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289639"/>
            <a:r>
              <a:rPr lang="en-US" sz="2400" dirty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FHIR-based</a:t>
            </a:r>
          </a:p>
          <a:p>
            <a:pPr algn="ctr" defTabSz="289639"/>
            <a:r>
              <a:rPr lang="en-US" sz="2400" dirty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Mobile Apps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9099001" y="4082916"/>
            <a:ext cx="1230332" cy="430792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57910"/>
      </p:ext>
    </p:extLst>
  </p:cSld>
  <p:clrMapOvr>
    <a:masterClrMapping/>
  </p:clrMapOvr>
  <p:transition spd="slow" advClick="0" advTm="60000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226155" y="1160992"/>
            <a:ext cx="3863060" cy="5250688"/>
            <a:chOff x="6000496" y="503354"/>
            <a:chExt cx="2568674" cy="384003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89878" y="503354"/>
              <a:ext cx="1279292" cy="127929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0891" y="2125577"/>
              <a:ext cx="806473" cy="80647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0496" y="771599"/>
              <a:ext cx="856868" cy="85686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57119" y="2033077"/>
              <a:ext cx="1020759" cy="102075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0891" y="3386720"/>
              <a:ext cx="956673" cy="95667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83762" y="3386720"/>
              <a:ext cx="897749" cy="893759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267210" y="6212191"/>
            <a:ext cx="6599917" cy="677106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289639"/>
            <a:r>
              <a:rPr lang="en-US" sz="1900" b="0" dirty="0">
                <a:solidFill>
                  <a:srgbClr val="21345F"/>
                </a:solidFill>
                <a:latin typeface="Franklin Gothic Book"/>
                <a:ea typeface="MS PGothic" pitchFamily="34" charset="-128"/>
              </a:rPr>
              <a:t>“Substitutable Medical Applications and Reusable Technology”</a:t>
            </a:r>
          </a:p>
          <a:p>
            <a:pPr defTabSz="289639"/>
            <a:r>
              <a:rPr lang="en-US" sz="1900" b="0" dirty="0">
                <a:solidFill>
                  <a:srgbClr val="21345F"/>
                </a:solidFill>
                <a:latin typeface="Franklin Gothic Book"/>
                <a:ea typeface="MS PGothic" pitchFamily="34" charset="-128"/>
              </a:rPr>
              <a:t>“Fast Health Interoperability Resources”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11" y="5193066"/>
            <a:ext cx="1866439" cy="9785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3123" y="5239614"/>
            <a:ext cx="2457984" cy="9964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7210" y="1115151"/>
            <a:ext cx="6590791" cy="42079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normAutofit/>
          </a:bodyPr>
          <a:lstStyle/>
          <a:p>
            <a:pPr marL="285737" indent="-285737" defTabSz="289639">
              <a:buFont typeface="Arial" charset="0"/>
              <a:buChar char="•"/>
            </a:pPr>
            <a:r>
              <a:rPr lang="en-US" sz="2300" b="0" dirty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Platforms have transformed other industries</a:t>
            </a:r>
          </a:p>
          <a:p>
            <a:pPr marL="285737" indent="-285737" defTabSz="289639">
              <a:spcBef>
                <a:spcPts val="1400"/>
              </a:spcBef>
              <a:buFont typeface="Arial" charset="0"/>
              <a:buChar char="•"/>
            </a:pPr>
            <a:r>
              <a:rPr lang="en-US" sz="2300" dirty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EHR-as-Platform</a:t>
            </a:r>
            <a:r>
              <a:rPr lang="en-US" sz="2300" b="0" dirty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: EHR responsible for:</a:t>
            </a:r>
          </a:p>
          <a:p>
            <a:pPr marL="742913" lvl="1" indent="-285737" defTabSz="289639">
              <a:buFont typeface="Arial" charset="0"/>
              <a:buChar char="•"/>
            </a:pPr>
            <a:r>
              <a:rPr lang="en-US" sz="2300" b="0" dirty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User and patient management</a:t>
            </a:r>
          </a:p>
          <a:p>
            <a:pPr marL="742913" lvl="1" indent="-285737" defTabSz="289639">
              <a:buFont typeface="Arial" charset="0"/>
              <a:buChar char="•"/>
            </a:pPr>
            <a:r>
              <a:rPr lang="en-US" sz="2300" b="0" dirty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Core workflows (orders, etc.)</a:t>
            </a:r>
          </a:p>
          <a:p>
            <a:pPr marL="742913" lvl="1" indent="-285737" defTabSz="289639">
              <a:buFont typeface="Arial" charset="0"/>
              <a:buChar char="•"/>
            </a:pPr>
            <a:r>
              <a:rPr lang="en-US" sz="2300" b="0" dirty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Legal medical record (data persistence)</a:t>
            </a:r>
          </a:p>
          <a:p>
            <a:pPr marL="742913" lvl="1" indent="-285737" defTabSz="289639">
              <a:buFont typeface="Arial" charset="0"/>
              <a:buChar char="•"/>
            </a:pPr>
            <a:r>
              <a:rPr lang="en-US" sz="2300" b="0" dirty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Regulatory requirements</a:t>
            </a:r>
          </a:p>
          <a:p>
            <a:pPr marL="285737" indent="-285737" defTabSz="289639">
              <a:spcBef>
                <a:spcPts val="1400"/>
              </a:spcBef>
              <a:buFont typeface="Arial" charset="0"/>
              <a:buChar char="•"/>
            </a:pPr>
            <a:r>
              <a:rPr lang="en-US" sz="2300" dirty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Platform extensions </a:t>
            </a:r>
            <a:r>
              <a:rPr lang="en-US" sz="2300" b="0" dirty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to:</a:t>
            </a:r>
          </a:p>
          <a:p>
            <a:pPr marL="742913" lvl="1" indent="-285737" defTabSz="289639">
              <a:buFont typeface="Arial" charset="0"/>
              <a:buChar char="•"/>
            </a:pPr>
            <a:r>
              <a:rPr lang="en-US" sz="2300" b="0" dirty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Address functional gaps</a:t>
            </a:r>
          </a:p>
          <a:p>
            <a:pPr marL="742913" lvl="1" indent="-285737" defTabSz="289639">
              <a:buFont typeface="Arial" charset="0"/>
              <a:buChar char="•"/>
            </a:pPr>
            <a:r>
              <a:rPr lang="en-US" sz="2300" b="0" dirty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Increase user choice</a:t>
            </a:r>
          </a:p>
          <a:p>
            <a:pPr marL="742913" lvl="1" indent="-285737" defTabSz="289639">
              <a:buFont typeface="Arial" charset="0"/>
              <a:buChar char="•"/>
            </a:pPr>
            <a:r>
              <a:rPr lang="en-US" sz="2300" b="0" dirty="0">
                <a:solidFill>
                  <a:srgbClr val="393D41"/>
                </a:solidFill>
                <a:latin typeface="Arial"/>
                <a:ea typeface="Calibri" charset="0"/>
                <a:cs typeface="Calibri" charset="0"/>
              </a:rPr>
              <a:t>Encourage innovations</a:t>
            </a:r>
          </a:p>
          <a:p>
            <a:pPr marL="285737" indent="-285737" defTabSz="289639">
              <a:buFont typeface="Arial" charset="0"/>
              <a:buChar char="•"/>
            </a:pPr>
            <a:endParaRPr lang="en-US" sz="2300" b="0" dirty="0">
              <a:solidFill>
                <a:srgbClr val="393D41"/>
              </a:solidFill>
              <a:latin typeface="Arial"/>
              <a:ea typeface="Calibri" charset="0"/>
              <a:cs typeface="Calibri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8684" y="105997"/>
            <a:ext cx="9799469" cy="666787"/>
          </a:xfrm>
          <a:prstGeom prst="rect">
            <a:avLst/>
          </a:prstGeom>
          <a:noFill/>
          <a:effectLst/>
        </p:spPr>
        <p:txBody>
          <a:bodyPr wrap="square" lIns="91438" tIns="45719" rIns="91438" bIns="45719" rtlCol="0">
            <a:spAutoFit/>
          </a:bodyPr>
          <a:lstStyle/>
          <a:p>
            <a:pPr defTabSz="289639"/>
            <a:r>
              <a:rPr lang="en-US" sz="3700" b="0" dirty="0">
                <a:solidFill>
                  <a:srgbClr val="0C3962"/>
                </a:solidFill>
                <a:latin typeface="Arial"/>
                <a:ea typeface="MS PGothic" pitchFamily="34" charset="-128"/>
              </a:rPr>
              <a:t>EHRs will become more like “platforms”</a:t>
            </a:r>
          </a:p>
        </p:txBody>
      </p:sp>
    </p:spTree>
    <p:extLst>
      <p:ext uri="{BB962C8B-B14F-4D97-AF65-F5344CB8AC3E}">
        <p14:creationId xmlns:p14="http://schemas.microsoft.com/office/powerpoint/2010/main" val="59870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34400" y="5766439"/>
            <a:ext cx="2978331" cy="913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145134" y="5573486"/>
            <a:ext cx="735193" cy="7792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Emerging standards make “apps” a reality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531538" y="2282896"/>
            <a:ext cx="5002997" cy="4084444"/>
          </a:xfrm>
          <a:solidFill>
            <a:srgbClr val="E5F3D9">
              <a:alpha val="54902"/>
            </a:srgb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anchor="ctr" anchorCtr="0">
            <a:noAutofit/>
          </a:bodyPr>
          <a:lstStyle/>
          <a:p>
            <a:r>
              <a:rPr lang="en-US" sz="2133" dirty="0"/>
              <a:t>FHIR = “Fast Health Interoperability Resources” </a:t>
            </a:r>
          </a:p>
          <a:p>
            <a:r>
              <a:rPr lang="en-CA" sz="2133" dirty="0"/>
              <a:t>A standard for accessing health care data (“Resources”)</a:t>
            </a:r>
          </a:p>
          <a:p>
            <a:r>
              <a:rPr lang="en-CA" sz="2133" dirty="0" err="1"/>
              <a:t>ReSTful</a:t>
            </a:r>
            <a:r>
              <a:rPr lang="en-CA" sz="2133" dirty="0"/>
              <a:t> API design leverages Internet standards (HTTP, etc.)</a:t>
            </a:r>
          </a:p>
          <a:p>
            <a:r>
              <a:rPr lang="en-US" sz="2133" dirty="0"/>
              <a:t>Created by Health Level 7 International (HL7) </a:t>
            </a:r>
          </a:p>
          <a:p>
            <a:r>
              <a:rPr lang="en-US" sz="2133" dirty="0"/>
              <a:t>Emerging support by most major HIT providers (e.g., Argonaut Project)</a:t>
            </a:r>
          </a:p>
          <a:p>
            <a:r>
              <a:rPr lang="en-US" sz="2133" dirty="0"/>
              <a:t>Meets EHR Certification for MU3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123539" y="2282896"/>
            <a:ext cx="5296243" cy="4084444"/>
          </a:xfrm>
          <a:solidFill>
            <a:srgbClr val="E5F3D9">
              <a:alpha val="54902"/>
            </a:srgb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anchor="ctr" anchorCtr="0">
            <a:noAutofit/>
          </a:bodyPr>
          <a:lstStyle/>
          <a:p>
            <a:endParaRPr lang="en-US" sz="2133" dirty="0"/>
          </a:p>
          <a:p>
            <a:r>
              <a:rPr lang="en-US" sz="2133" dirty="0"/>
              <a:t>SMART = “Substitutable Medical Applications and Reusable Technology”</a:t>
            </a:r>
          </a:p>
          <a:p>
            <a:r>
              <a:rPr lang="en-US" sz="2133" dirty="0"/>
              <a:t>A SMART App is a Web App </a:t>
            </a:r>
          </a:p>
          <a:p>
            <a:pPr lvl="1">
              <a:spcBef>
                <a:spcPts val="800"/>
              </a:spcBef>
            </a:pPr>
            <a:r>
              <a:rPr lang="en-US" sz="2133" dirty="0"/>
              <a:t>HTML5 + JavaScript</a:t>
            </a:r>
          </a:p>
          <a:p>
            <a:pPr lvl="1">
              <a:spcBef>
                <a:spcPts val="800"/>
              </a:spcBef>
            </a:pPr>
            <a:r>
              <a:rPr lang="en-US" sz="2133" dirty="0"/>
              <a:t>Typically embedded in EHR</a:t>
            </a:r>
          </a:p>
          <a:p>
            <a:r>
              <a:rPr lang="en-US" sz="2133" dirty="0"/>
              <a:t>EHR Data Access is via FHIR</a:t>
            </a:r>
          </a:p>
          <a:p>
            <a:r>
              <a:rPr lang="en-US" sz="2133" dirty="0"/>
              <a:t>OAuth2 for security and context passing</a:t>
            </a:r>
          </a:p>
          <a:p>
            <a:r>
              <a:rPr lang="en-US" sz="2133" dirty="0"/>
              <a:t>Also supports smart-phone and patient-controlled apps</a:t>
            </a:r>
          </a:p>
          <a:p>
            <a:endParaRPr lang="en-US" sz="2133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026" y="1220265"/>
            <a:ext cx="2226154" cy="902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906" y="1120594"/>
            <a:ext cx="1918429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5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“API Era” </a:t>
            </a:r>
            <a:r>
              <a:rPr lang="mr-IN" dirty="0"/>
              <a:t>–</a:t>
            </a:r>
            <a:r>
              <a:rPr lang="en-US" dirty="0"/>
              <a:t> how did we get here?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703" y="1070586"/>
            <a:ext cx="3768483" cy="3323987"/>
          </a:xfrm>
          <a:prstGeom prst="rect">
            <a:avLst/>
          </a:prstGeom>
          <a:noFill/>
        </p:spPr>
        <p:txBody>
          <a:bodyPr wrap="square" lIns="121920" rIns="121920" rtlCol="0">
            <a:spAutoFit/>
          </a:bodyPr>
          <a:lstStyle/>
          <a:p>
            <a:pPr marL="121917" defTabSz="289647"/>
            <a:r>
              <a:rPr lang="en-US" sz="3200" b="0" dirty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Surprisingly rapid emergence of standards-based APIs for Health IT</a:t>
            </a:r>
          </a:p>
          <a:p>
            <a:pPr marL="121917" defTabSz="289647"/>
            <a:endParaRPr lang="en-US" sz="1800" b="0" dirty="0">
              <a:solidFill>
                <a:srgbClr val="393D41"/>
              </a:solidFill>
              <a:latin typeface="Calibri" pitchFamily="34" charset="0"/>
              <a:ea typeface="MS PGothic" pitchFamily="34" charset="-128"/>
            </a:endParaRPr>
          </a:p>
          <a:p>
            <a:pPr marL="121917" defTabSz="289647"/>
            <a:r>
              <a:rPr lang="en-US" sz="3200" b="0" dirty="0">
                <a:solidFill>
                  <a:srgbClr val="393D41"/>
                </a:solidFill>
                <a:latin typeface="Calibri" pitchFamily="34" charset="0"/>
                <a:ea typeface="MS PGothic" pitchFamily="34" charset="-128"/>
              </a:rPr>
              <a:t>Will it continue for 21CC?</a:t>
            </a:r>
          </a:p>
        </p:txBody>
      </p:sp>
      <p:graphicFrame>
        <p:nvGraphicFramePr>
          <p:cNvPr id="19" name="Diagram 18"/>
          <p:cNvGraphicFramePr/>
          <p:nvPr>
            <p:extLst/>
          </p:nvPr>
        </p:nvGraphicFramePr>
        <p:xfrm>
          <a:off x="2032001" y="472326"/>
          <a:ext cx="9883648" cy="6088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1463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70160"/>
      </p:ext>
    </p:extLst>
  </p:cSld>
  <p:clrMapOvr>
    <a:masterClrMapping/>
  </p:clrMapOvr>
  <p:transition spd="med" advClick="0" advTm="60000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Cerner Open Developer Experience:  </a:t>
            </a:r>
            <a:r>
              <a:rPr lang="en-US" sz="2600" dirty="0">
                <a:hlinkClick r:id="rId3"/>
              </a:rPr>
              <a:t>http://code.cerner.com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21" y="1114627"/>
            <a:ext cx="10456980" cy="558607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0696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300" dirty="0"/>
              <a:t>Resource Availability (June 2017)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465497" y="1316894"/>
            <a:ext cx="3544560" cy="922830"/>
            <a:chOff x="7501783" y="1243494"/>
            <a:chExt cx="2190854" cy="717253"/>
          </a:xfrm>
        </p:grpSpPr>
        <p:grpSp>
          <p:nvGrpSpPr>
            <p:cNvPr id="9" name="Group 8"/>
            <p:cNvGrpSpPr/>
            <p:nvPr/>
          </p:nvGrpSpPr>
          <p:grpSpPr>
            <a:xfrm>
              <a:off x="7501783" y="1601927"/>
              <a:ext cx="1742769" cy="358820"/>
              <a:chOff x="7501783" y="1601927"/>
              <a:chExt cx="1742769" cy="35882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7501783" y="1687470"/>
                <a:ext cx="232568" cy="191173"/>
              </a:xfrm>
              <a:prstGeom prst="rect">
                <a:avLst/>
              </a:prstGeom>
              <a:noFill/>
              <a:ln w="19050"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44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735473" y="1601927"/>
                <a:ext cx="1509079" cy="358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0" dirty="0"/>
                  <a:t>10+ Planned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7501783" y="1243494"/>
              <a:ext cx="2190854" cy="645877"/>
              <a:chOff x="7501783" y="1243494"/>
              <a:chExt cx="2190854" cy="645877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7501783" y="1341280"/>
                <a:ext cx="232568" cy="191173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44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734351" y="1243494"/>
                <a:ext cx="1958286" cy="645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/>
                  <a:t>22 Current Resources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71992" y="1096093"/>
            <a:ext cx="7746833" cy="5507907"/>
            <a:chOff x="1760448" y="1028360"/>
            <a:chExt cx="7961697" cy="56825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0448" y="1028360"/>
              <a:ext cx="7961697" cy="568254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827795" y="1344997"/>
              <a:ext cx="1688271" cy="1828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795917" y="4947977"/>
              <a:ext cx="1785355" cy="1828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713157" y="6240708"/>
              <a:ext cx="1688271" cy="1828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724447" y="3501240"/>
              <a:ext cx="1688271" cy="1828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713158" y="2440979"/>
              <a:ext cx="1688271" cy="1828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575439" y="3251077"/>
              <a:ext cx="1969648" cy="157817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575437" y="4325609"/>
              <a:ext cx="1969648" cy="157817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575437" y="5806540"/>
              <a:ext cx="1969648" cy="157817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575439" y="3454275"/>
              <a:ext cx="1969648" cy="157817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713158" y="2863501"/>
              <a:ext cx="1688271" cy="1828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713158" y="2202825"/>
              <a:ext cx="1688271" cy="182880"/>
            </a:xfrm>
            <a:prstGeom prst="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803725" y="6391616"/>
              <a:ext cx="1688271" cy="182880"/>
            </a:xfrm>
            <a:prstGeom prst="rect">
              <a:avLst/>
            </a:prstGeom>
            <a:noFill/>
            <a:ln w="19050">
              <a:solidFill>
                <a:srgbClr val="7AC14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816867" y="1549327"/>
              <a:ext cx="1688271" cy="182880"/>
            </a:xfrm>
            <a:prstGeom prst="rect">
              <a:avLst/>
            </a:prstGeom>
            <a:noFill/>
            <a:ln w="19050">
              <a:solidFill>
                <a:srgbClr val="7AC14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799954" y="5538957"/>
              <a:ext cx="1688271" cy="182880"/>
            </a:xfrm>
            <a:prstGeom prst="rect">
              <a:avLst/>
            </a:prstGeom>
            <a:noFill/>
            <a:ln w="19050">
              <a:solidFill>
                <a:srgbClr val="7AC14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809731" y="5327688"/>
              <a:ext cx="1688271" cy="1828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826518" y="2861016"/>
              <a:ext cx="1688271" cy="1828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560447" y="6431215"/>
              <a:ext cx="1980535" cy="184076"/>
            </a:xfrm>
            <a:prstGeom prst="rect">
              <a:avLst/>
            </a:prstGeom>
            <a:noFill/>
            <a:ln w="19050">
              <a:solidFill>
                <a:srgbClr val="7AC14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560447" y="5370059"/>
              <a:ext cx="1980535" cy="184076"/>
            </a:xfrm>
            <a:prstGeom prst="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571737" y="3021971"/>
              <a:ext cx="1980535" cy="184076"/>
            </a:xfrm>
            <a:prstGeom prst="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560447" y="2784903"/>
              <a:ext cx="1980535" cy="184076"/>
            </a:xfrm>
            <a:prstGeom prst="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560447" y="2141439"/>
              <a:ext cx="1980535" cy="184076"/>
            </a:xfrm>
            <a:prstGeom prst="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897248" y="3428371"/>
              <a:ext cx="1698313" cy="182880"/>
            </a:xfrm>
            <a:prstGeom prst="rect">
              <a:avLst/>
            </a:prstGeom>
            <a:noFill/>
            <a:ln w="19050">
              <a:solidFill>
                <a:srgbClr val="7AC14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897248" y="4297615"/>
              <a:ext cx="1698313" cy="182880"/>
            </a:xfrm>
            <a:prstGeom prst="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897248" y="3868637"/>
              <a:ext cx="1698313" cy="182880"/>
            </a:xfrm>
            <a:prstGeom prst="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818180" y="1751973"/>
              <a:ext cx="1797087" cy="178427"/>
            </a:xfrm>
            <a:prstGeom prst="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816867" y="2401986"/>
              <a:ext cx="1688271" cy="1828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897248" y="4746357"/>
              <a:ext cx="1688271" cy="182880"/>
            </a:xfrm>
            <a:prstGeom prst="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571737" y="4518187"/>
              <a:ext cx="1969245" cy="208407"/>
            </a:xfrm>
            <a:prstGeom prst="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724447" y="4997567"/>
              <a:ext cx="1688271" cy="1828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910455" y="1554906"/>
              <a:ext cx="1688271" cy="1828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826518" y="3057847"/>
              <a:ext cx="1688271" cy="1828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910455" y="1349778"/>
              <a:ext cx="1688271" cy="18288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21909" tIns="60954" rIns="121909" bIns="60954"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8465497" y="2466240"/>
            <a:ext cx="3544560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0" dirty="0"/>
              <a:t>DSTU 2 for 2017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0" dirty="0"/>
              <a:t>Rollout to all clients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0" dirty="0"/>
              <a:t>Then STU3 (TBD)</a:t>
            </a:r>
          </a:p>
          <a:p>
            <a:pPr marL="342900" indent="-342900">
              <a:buFont typeface="Arial" charset="0"/>
              <a:buChar char="•"/>
            </a:pPr>
            <a:endParaRPr lang="en-US" sz="2400" b="0" dirty="0"/>
          </a:p>
          <a:p>
            <a:pPr marL="342900" indent="-342900">
              <a:buFont typeface="Arial" charset="0"/>
              <a:buChar char="•"/>
            </a:pPr>
            <a:r>
              <a:rPr lang="en-US" sz="2400" b="0" dirty="0"/>
              <a:t>Writeable: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b="0" dirty="0"/>
              <a:t>Condition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b="0" dirty="0"/>
              <a:t>Doc Ref (</a:t>
            </a:r>
            <a:r>
              <a:rPr lang="en-US" sz="2400" b="0" dirty="0" err="1"/>
              <a:t>xhtml</a:t>
            </a:r>
            <a:r>
              <a:rPr lang="en-US" sz="2400" b="0" dirty="0"/>
              <a:t>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b="0" dirty="0"/>
              <a:t>Med Statement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b="0" dirty="0"/>
              <a:t>Allergy Intolerance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b="0" dirty="0"/>
              <a:t>(Observation)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b="0" dirty="0"/>
              <a:t>(Schedule)</a:t>
            </a:r>
          </a:p>
        </p:txBody>
      </p:sp>
    </p:spTree>
    <p:extLst>
      <p:ext uri="{BB962C8B-B14F-4D97-AF65-F5344CB8AC3E}">
        <p14:creationId xmlns:p14="http://schemas.microsoft.com/office/powerpoint/2010/main" val="1749942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37" y="1"/>
            <a:ext cx="10846329" cy="860612"/>
          </a:xfrm>
        </p:spPr>
        <p:txBody>
          <a:bodyPr>
            <a:normAutofit/>
          </a:bodyPr>
          <a:lstStyle/>
          <a:p>
            <a:r>
              <a:rPr lang="en-US" b="1" dirty="0"/>
              <a:t>Ignite</a:t>
            </a:r>
            <a:r>
              <a:rPr lang="en-US" dirty="0"/>
              <a:t> Developer Program  (&gt;1000 apps in sandbox)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40006" y="2234161"/>
            <a:ext cx="4188136" cy="934413"/>
            <a:chOff x="1347789" y="1866900"/>
            <a:chExt cx="4324350" cy="923926"/>
          </a:xfrm>
        </p:grpSpPr>
        <p:sp>
          <p:nvSpPr>
            <p:cNvPr id="5" name="Flowchart: Magnetic Disk 4"/>
            <p:cNvSpPr/>
            <p:nvPr/>
          </p:nvSpPr>
          <p:spPr>
            <a:xfrm rot="10800000">
              <a:off x="1347789" y="1866900"/>
              <a:ext cx="4324350" cy="923925"/>
            </a:xfrm>
            <a:prstGeom prst="flowChartMagneticDisk">
              <a:avLst/>
            </a:prstGeom>
            <a:gradFill flip="none" rotWithShape="1">
              <a:gsLst>
                <a:gs pos="98000">
                  <a:srgbClr val="A2CDF8"/>
                </a:gs>
                <a:gs pos="0">
                  <a:schemeClr val="accent1">
                    <a:tint val="66000"/>
                    <a:satMod val="160000"/>
                  </a:schemeClr>
                </a:gs>
                <a:gs pos="67000">
                  <a:schemeClr val="accent1">
                    <a:tint val="44500"/>
                    <a:satMod val="160000"/>
                  </a:schemeClr>
                </a:gs>
                <a:gs pos="31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347789" y="2486025"/>
              <a:ext cx="4324350" cy="304801"/>
            </a:xfrm>
            <a:prstGeom prst="ellipse">
              <a:avLst/>
            </a:prstGeom>
            <a:solidFill>
              <a:srgbClr val="8DC3F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15324" y="3067489"/>
            <a:ext cx="3637500" cy="948760"/>
            <a:chOff x="1347789" y="1866900"/>
            <a:chExt cx="4324350" cy="923926"/>
          </a:xfrm>
        </p:grpSpPr>
        <p:sp>
          <p:nvSpPr>
            <p:cNvPr id="10" name="Flowchart: Magnetic Disk 9"/>
            <p:cNvSpPr/>
            <p:nvPr/>
          </p:nvSpPr>
          <p:spPr>
            <a:xfrm rot="10800000">
              <a:off x="1347789" y="1866900"/>
              <a:ext cx="4324350" cy="923925"/>
            </a:xfrm>
            <a:prstGeom prst="flowChartMagneticDisk">
              <a:avLst/>
            </a:prstGeom>
            <a:gradFill flip="none" rotWithShape="1">
              <a:gsLst>
                <a:gs pos="98000">
                  <a:srgbClr val="A2CDF8"/>
                </a:gs>
                <a:gs pos="0">
                  <a:schemeClr val="accent1">
                    <a:tint val="66000"/>
                    <a:satMod val="160000"/>
                  </a:schemeClr>
                </a:gs>
                <a:gs pos="67000">
                  <a:schemeClr val="accent1">
                    <a:tint val="44500"/>
                    <a:satMod val="160000"/>
                  </a:schemeClr>
                </a:gs>
                <a:gs pos="31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347789" y="2486025"/>
              <a:ext cx="4324350" cy="304801"/>
            </a:xfrm>
            <a:prstGeom prst="ellipse">
              <a:avLst/>
            </a:prstGeom>
            <a:solidFill>
              <a:srgbClr val="8DC3F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48698" y="3968210"/>
            <a:ext cx="2970751" cy="835558"/>
            <a:chOff x="1347789" y="1866900"/>
            <a:chExt cx="4324350" cy="923926"/>
          </a:xfrm>
        </p:grpSpPr>
        <p:sp>
          <p:nvSpPr>
            <p:cNvPr id="13" name="Flowchart: Magnetic Disk 12"/>
            <p:cNvSpPr/>
            <p:nvPr/>
          </p:nvSpPr>
          <p:spPr>
            <a:xfrm rot="10800000">
              <a:off x="1347789" y="1866900"/>
              <a:ext cx="4324350" cy="923925"/>
            </a:xfrm>
            <a:prstGeom prst="flowChartMagneticDisk">
              <a:avLst/>
            </a:prstGeom>
            <a:gradFill flip="none" rotWithShape="1">
              <a:gsLst>
                <a:gs pos="98000">
                  <a:srgbClr val="A2CDF8"/>
                </a:gs>
                <a:gs pos="0">
                  <a:schemeClr val="accent1">
                    <a:tint val="66000"/>
                    <a:satMod val="160000"/>
                  </a:schemeClr>
                </a:gs>
                <a:gs pos="67000">
                  <a:schemeClr val="accent1">
                    <a:tint val="44500"/>
                    <a:satMod val="160000"/>
                  </a:schemeClr>
                </a:gs>
                <a:gs pos="31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347789" y="2486025"/>
              <a:ext cx="4324350" cy="304801"/>
            </a:xfrm>
            <a:prstGeom prst="ellipse">
              <a:avLst/>
            </a:prstGeom>
            <a:solidFill>
              <a:srgbClr val="8DC3F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608182" y="4767698"/>
            <a:ext cx="1851782" cy="720203"/>
            <a:chOff x="1347789" y="1866900"/>
            <a:chExt cx="4324350" cy="923926"/>
          </a:xfrm>
        </p:grpSpPr>
        <p:sp>
          <p:nvSpPr>
            <p:cNvPr id="16" name="Flowchart: Magnetic Disk 15"/>
            <p:cNvSpPr/>
            <p:nvPr/>
          </p:nvSpPr>
          <p:spPr>
            <a:xfrm rot="10800000">
              <a:off x="1347789" y="1866900"/>
              <a:ext cx="4324350" cy="923925"/>
            </a:xfrm>
            <a:prstGeom prst="flowChartMagneticDisk">
              <a:avLst/>
            </a:prstGeom>
            <a:gradFill flip="none" rotWithShape="1">
              <a:gsLst>
                <a:gs pos="98000">
                  <a:srgbClr val="A2CDF8"/>
                </a:gs>
                <a:gs pos="0">
                  <a:schemeClr val="accent1">
                    <a:tint val="66000"/>
                    <a:satMod val="160000"/>
                  </a:schemeClr>
                </a:gs>
                <a:gs pos="67000">
                  <a:schemeClr val="accent1">
                    <a:tint val="44500"/>
                    <a:satMod val="160000"/>
                  </a:schemeClr>
                </a:gs>
                <a:gs pos="31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347789" y="2486025"/>
              <a:ext cx="4324350" cy="304801"/>
            </a:xfrm>
            <a:prstGeom prst="ellipse">
              <a:avLst/>
            </a:prstGeom>
            <a:solidFill>
              <a:srgbClr val="8DC3F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659565" y="2325888"/>
            <a:ext cx="3842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dirty="0"/>
              <a:t>Engaged Biz. Develop.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29670" y="3180325"/>
            <a:ext cx="3302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dirty="0"/>
              <a:t>Qualified Prospects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68884" y="4016249"/>
            <a:ext cx="2424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dirty="0"/>
              <a:t>In Contracting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98916" y="4782090"/>
            <a:ext cx="1963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dirty="0"/>
              <a:t>In Program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8628142" y="2701368"/>
            <a:ext cx="565003" cy="0"/>
          </a:xfrm>
          <a:prstGeom prst="line">
            <a:avLst/>
          </a:prstGeom>
          <a:ln w="158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019449" y="4385989"/>
            <a:ext cx="1173696" cy="0"/>
          </a:xfrm>
          <a:prstGeom prst="line">
            <a:avLst/>
          </a:prstGeom>
          <a:ln w="158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366968" y="2351588"/>
            <a:ext cx="2662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Engaged with Business Development Team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341752" y="3980890"/>
            <a:ext cx="2783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Contract is with App Company and pending agreement/signatures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366967" y="3215614"/>
            <a:ext cx="2662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Company has proven that they qualify for the program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366967" y="4958522"/>
            <a:ext cx="2662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Fully executed agreement</a:t>
            </a:r>
          </a:p>
        </p:txBody>
      </p:sp>
      <p:sp>
        <p:nvSpPr>
          <p:cNvPr id="33" name="Down Arrow 32"/>
          <p:cNvSpPr/>
          <p:nvPr/>
        </p:nvSpPr>
        <p:spPr>
          <a:xfrm>
            <a:off x="6367834" y="2866772"/>
            <a:ext cx="332476" cy="209753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>
            <a:off x="6367834" y="3688103"/>
            <a:ext cx="332476" cy="209753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34"/>
          <p:cNvSpPr/>
          <p:nvPr/>
        </p:nvSpPr>
        <p:spPr>
          <a:xfrm>
            <a:off x="6357812" y="4536633"/>
            <a:ext cx="332476" cy="209753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c 37"/>
          <p:cNvSpPr/>
          <p:nvPr/>
        </p:nvSpPr>
        <p:spPr>
          <a:xfrm>
            <a:off x="5594373" y="1991632"/>
            <a:ext cx="534593" cy="420142"/>
          </a:xfrm>
          <a:prstGeom prst="arc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c 38"/>
          <p:cNvSpPr/>
          <p:nvPr/>
        </p:nvSpPr>
        <p:spPr>
          <a:xfrm flipH="1">
            <a:off x="6949887" y="1984227"/>
            <a:ext cx="534593" cy="420142"/>
          </a:xfrm>
          <a:prstGeom prst="arc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6529792" y="1965222"/>
            <a:ext cx="0" cy="231519"/>
          </a:xfrm>
          <a:prstGeom prst="line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5026285" y="1260768"/>
            <a:ext cx="952474" cy="887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/>
              <a:t>code</a:t>
            </a:r>
          </a:p>
        </p:txBody>
      </p:sp>
      <p:sp>
        <p:nvSpPr>
          <p:cNvPr id="44" name="Oval 43"/>
          <p:cNvSpPr/>
          <p:nvPr/>
        </p:nvSpPr>
        <p:spPr>
          <a:xfrm>
            <a:off x="6019106" y="1084846"/>
            <a:ext cx="1018619" cy="9260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Clients</a:t>
            </a:r>
          </a:p>
        </p:txBody>
      </p:sp>
      <p:sp>
        <p:nvSpPr>
          <p:cNvPr id="45" name="Oval 44"/>
          <p:cNvSpPr/>
          <p:nvPr/>
        </p:nvSpPr>
        <p:spPr>
          <a:xfrm>
            <a:off x="7100094" y="1294360"/>
            <a:ext cx="952474" cy="887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Cerner Teams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369" y="3100367"/>
            <a:ext cx="892922" cy="892922"/>
          </a:xfrm>
          <a:prstGeom prst="rect">
            <a:avLst/>
          </a:prstGeom>
        </p:spPr>
      </p:pic>
      <p:pic>
        <p:nvPicPr>
          <p:cNvPr id="42" name="Picture 6" descr="http://www.pgsi.com/assets/img/sliders/carousel/p1s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0" t="38259" r="19851" b="42987"/>
          <a:stretch/>
        </p:blipFill>
        <p:spPr bwMode="auto">
          <a:xfrm>
            <a:off x="2735594" y="5921644"/>
            <a:ext cx="2374279" cy="48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http://hsl.uw.edu/images/visualdx-home/image_pre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5052590"/>
            <a:ext cx="1742894" cy="50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9390181" y="1497829"/>
            <a:ext cx="2662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Sandbox Community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8561" y="5728903"/>
            <a:ext cx="1562754" cy="499718"/>
          </a:xfrm>
          <a:prstGeom prst="rect">
            <a:avLst/>
          </a:prstGeom>
        </p:spPr>
      </p:pic>
      <p:cxnSp>
        <p:nvCxnSpPr>
          <p:cNvPr id="54" name="Straight Connector 53"/>
          <p:cNvCxnSpPr/>
          <p:nvPr/>
        </p:nvCxnSpPr>
        <p:spPr>
          <a:xfrm>
            <a:off x="7454446" y="5127799"/>
            <a:ext cx="1738699" cy="0"/>
          </a:xfrm>
          <a:prstGeom prst="line">
            <a:avLst/>
          </a:prstGeom>
          <a:ln w="158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8352824" y="3541868"/>
            <a:ext cx="840321" cy="0"/>
          </a:xfrm>
          <a:prstGeom prst="line">
            <a:avLst/>
          </a:prstGeom>
          <a:ln w="158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7897598" y="1666955"/>
            <a:ext cx="1295547" cy="151"/>
          </a:xfrm>
          <a:prstGeom prst="line">
            <a:avLst/>
          </a:prstGeom>
          <a:ln w="158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777885" y="243786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643609" y="411828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102411" y="328243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004768" y="485966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rgbClr val="FF0000"/>
                </a:solidFill>
              </a:rPr>
              <a:t>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232" y="5706380"/>
            <a:ext cx="1905000" cy="82867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815" y="2572810"/>
            <a:ext cx="1726198" cy="95566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100" y="3949310"/>
            <a:ext cx="1745819" cy="79707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4629" y="5533763"/>
            <a:ext cx="2381483" cy="102671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1736" y="1235681"/>
            <a:ext cx="1801700" cy="819365"/>
          </a:xfrm>
          <a:prstGeom prst="rect">
            <a:avLst/>
          </a:prstGeom>
        </p:spPr>
      </p:pic>
      <p:sp>
        <p:nvSpPr>
          <p:cNvPr id="4" name="AutoShape 2" descr="data:image/png;base64,%20iVBORw0KGgoAAAANSUhEUgAAAL4AAABUCAMAAAF8ck3dAAAAAXNSR0IArs4c6QAAAARnQU1BAACxjwv8YQUAAAL3UExURf////7+/v39/fz8/Pr6+vv7+/f39/b29vj4+I6OjlxcXK2trV9fXwICAiYmJqGhofT09Ht7e56enufn5xMTEwAAADc3N+Xl5aOjoycnJwwMDBwcHGlpaeDg4MvLyyUlJQQEBBgYGMTExPn5+RQUFKWlpcfHxx0dHT8/P2hoaG1tbXBwcAYGBgEBAY+Pj5OTk9LS0kFBQZiYmPPz8+zs7M7Ozt7e3sLCwjk5OTAwMMXFxWpqaiMjI0pKSh4eHjs7O01NTaqqqsDAwH19fXR0dLCwsNra2i4uLj4+Puvr6/Hx8UlJSSkpKfLy8vDw8O/v7/X19WVlZQcHBzQ0NKampujo6O7u7ggICFhYWHd3dwMDA4eHh+3t7Zqamm5ubnV1dXNzc8jIyOrq6pCQkGxsbHZ2drGxsb6+vo2NjeHh4dTU1Lm5uZeXl3FxcXJycrOzs6urq4GBgczMzNPT039/f66urpycnMHBwenp6bu7u29vb5aWloqKir+/v52dnXh4eHl5ecrKyubm5tbW1q+vr2ZmZiQkJIuLi9XV1dfX17q6uhkZGTExMYSEhGRkZCoqKpSUlF5eXqioqE9PT83NzVtbW4mJibKysoKCgldXV7W1tUdHRwUFBQ0NDRUVFUxMTMnJySAgICsrK4aGhkBAQN/f3xYWFgsLC0hISJ+fn0ZGRmJiYoiIiA4ODgoKChsbGz09PS8vL3p6esPDw1lZWYCAgFBQUNHR0R8fH5WVlRISEhEREQkJCYWFhURERE5OTigoKLi4uNnZ2TU1NVNTUw8PD0JCQlRUVLS0tF1dXYyMjNvb293d3eTk5OPj44ODgzo6OhAQELa2tuLi4sbGxqenp9DQ0Nzc3KysrFJSUktLSyEhISIiIqmpqVpaWmdnZ2traxcXF6SkpKKiomNjY2FhYZubm9jY2DY2NpGRkbe3tzw8PBoaGjg4OJmZmc/Pz0NDQ35+fjMzM5KSklZWVjIyMlVVVXx8fL29vWBgYEVFRS0tLQAAADY3qcoAAAD9dFJOU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D2TzQDAAAACXBIWXMAAA7DAAAOwwHHb6hkAAAFgUlEQVRoQ+2azZHkLAyGlYQCIglVKQ1uBEA2ZEAVERACMXDgwPl7hd0z0709U9272/vtbPHM2MaAhfhtWYb+FFzOwA3RB/JdHZKn1lmZ5UwhprcgfQzW8/rNEXcGbhFGW0glF7RSI3Z6JuB28yOfteNd2GEoMXXt0Wny0pWUYqcoogaGYvww1gAnck3IR4rVaS2ixXseRSbyYbzyD0ObVz9dS/nIbcrnOTf/DOm5XmaMt4exFYOxSmiSSCoUonNeKeC2U9BAGLtXxasoI9JTD9UJqaucc+lc2BYcCVTL1VrjMaTDwJoUKWC4oi6ZkX8wR0b+qkHHmfUAauRLifcqfhuXUAPjNv7es4tPEzabzT+L6+TeTcTfC9Y3Glh4fXlysX4MD1Mht5Khvq3t4oNMLNbTYxk2YzAVEaHWJhbXUBJxdjAlPAvL5BK48mTPsX3xw5C6iYFsayLInSikkA/xkO+9VHZM2XPpPWPRRT5b21GOcGBy1Wu7Xsnfwe+KWTu5MXu7RXN1iWY7RaUUox0hOUqwW30M0cNgihEHMk/76UhTqc9Zv2rcidz9yxzXrJw32b942vPbz9Jms9lsNpvNw8zz+gpEK+XxIhMFYiNnyhG22xn1W4FV6LkRSniJ+MjNnBI6zSVHsDxhYcLklAAbE3ZvsBjkUvLqBHU030cilRp7VO2wVbUue/UTYNdyHo0nBY+2kiJBlKq5piP6XHFr1jKsZBiRTD0zpUEtlphaniOONrhnPT0ZP+ILxLqWM95izIBGOVQcjh5sTCVR50hLDiHD1qeRWCAfBYqVU2J24iD/C3en4HVCBjKUZXOjSSR0J94d+ne8ETQoGrKa2yZlB7nUUL9TPjnqengv75I5ByslNWvEQqEmkm6u+4h3GjHXEJeRA15Z8F/aSC3q0EP+HKNwaqjVIewOqwdy5uMNJJGXpKt/vfUb+i/KJJnmio04+ejw6oE3DnIJrz51Trxy4B3jU5ZXyzdGJdZsuPem8GtD11kfv42wG1lHiSvyvDwNn21zj7sSj5n+cGGN+09q9hBC9ZXiN5vNZrPZbDabzWaz+dt4jQvuTyGTlw/o29Eb51jNCZTNB/dduAyWaF/gO7nc6+jfZwT5OIr5LcWrBqqtiBQepxvu8IXhsP9zWuC6AsfpksMyWMR5fo89w5e7y3FwPrdOOM7rE2CwgDaTC9WHmFmF/DAnNJCusUXtboor2pOWWudMKZUkc9VQVcq0vaXmOy2QhAddtm2juMMk8gibZ1u5VJxywKkFywhc4SiKHIwrCgX5yYlXTVRRjXMsOYcb3bZvHC3hzSsK9eOqUKhh7f2roS71RVGPY6oIOW7Ko1KwXSDpUD/yLFalpT7OI0F7qhUhLyg7on4qvbXQkSAurUZ5GOuut/0gklCD9XlEIspc0Rf1RSdIUNKu0R+tb+qXGeOMgWRAEfNwohpu5D4R9FgHcFspLfVtguXlYV/1xBMRdT1c7rVY87Wj2x/G9BeMmbyeE2+FrHqc23gu6q9PAhSTfcpAL8yj9W1LZzkXqg4hq/oOOgduVhNTF3EJ6o9qk6bZPlCr9kV9tH4S11r3yYl9Q7lMmMfpKAT/I2ICuJRzyyX4U8hF/V66c1p8Lepct40+RVOP00uJSZMG6DKrYNx3NKhH82IdQyhJte866RyYp/rvrY+KGGgfa3w+k59Cpm1WhQ5xrol8TNxD/7ez1HqMMgSOpeeMsMXHFqNjAVnX42YF7NmV4+N1/a0Uk3OuZDaKTcIKP8x6wsZ/PRpcc77Znn7FZ0lPlnrhfOy44PxzYrBYWruj526ev7q9TrtJer+9EWGsRj+5kwzuxz7MGoK229/4RVn/A5ibr9nQ+Hq+p9abzWaz2Ww2m78Kov8AWkANy2XsUO0AAAAASUVORK5CYII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18241" y="4899739"/>
            <a:ext cx="2437689" cy="95328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8255" y="5761110"/>
            <a:ext cx="1446875" cy="7192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50339" y="3809889"/>
            <a:ext cx="1389384" cy="9516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48499" y="1630584"/>
            <a:ext cx="1540173" cy="7537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84875" y="2527063"/>
            <a:ext cx="2297970" cy="3372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369" y="1117466"/>
            <a:ext cx="24892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5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73371"/>
            <a:ext cx="9971314" cy="38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Licensing &amp; Fees </a:t>
            </a:r>
            <a:r>
              <a:rPr lang="mr-IN" dirty="0"/>
              <a:t>–</a:t>
            </a:r>
            <a:r>
              <a:rPr lang="en-US" dirty="0"/>
              <a:t> multiple categories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1138" y="5528014"/>
            <a:ext cx="10718800" cy="926008"/>
          </a:xfrm>
        </p:spPr>
        <p:txBody>
          <a:bodyPr>
            <a:noAutofit/>
          </a:bodyPr>
          <a:lstStyle/>
          <a:p>
            <a:r>
              <a:rPr lang="en-US" sz="1800" dirty="0"/>
              <a:t>IP entanglement is minimized due to use of standard APIs: </a:t>
            </a:r>
          </a:p>
          <a:p>
            <a:pPr lvl="1"/>
            <a:r>
              <a:rPr lang="en-US" sz="1800" dirty="0"/>
              <a:t>App developers retain all rights and ownership of their own IP</a:t>
            </a:r>
          </a:p>
          <a:p>
            <a:pPr lvl="1"/>
            <a:r>
              <a:rPr lang="en-US" sz="1800" dirty="0"/>
              <a:t>Limited license granted to Cerner for testing, etc.</a:t>
            </a:r>
          </a:p>
          <a:p>
            <a:pPr lvl="1"/>
            <a:r>
              <a:rPr lang="en-US" sz="1800" dirty="0"/>
              <a:t>NDA is required only for developers who wish to become members and undergo certification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916486"/>
              </p:ext>
            </p:extLst>
          </p:nvPr>
        </p:nvGraphicFramePr>
        <p:xfrm>
          <a:off x="109540" y="1143264"/>
          <a:ext cx="11659129" cy="4338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9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1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0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7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Provider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dirty="0"/>
                        <a:t>Facing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Patient Facing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Patient</a:t>
                      </a:r>
                      <a:r>
                        <a:rPr lang="en-US" sz="2400" baseline="0" dirty="0"/>
                        <a:t> MU3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510"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Commercial</a:t>
                      </a:r>
                    </a:p>
                    <a:p>
                      <a:pPr algn="r"/>
                      <a:r>
                        <a:rPr lang="en-US" sz="2400" dirty="0"/>
                        <a:t>Developers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All</a:t>
                      </a:r>
                      <a:r>
                        <a:rPr lang="en-US" baseline="0" dirty="0"/>
                        <a:t> 22 resources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/>
                        <a:t>Certification required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/>
                        <a:t>Revenue sharing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All</a:t>
                      </a:r>
                      <a:r>
                        <a:rPr lang="en-US" baseline="0" dirty="0"/>
                        <a:t> 22 resources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/>
                        <a:t>Certification required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/>
                        <a:t>Revenue sharing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Only 11 MU CCDS</a:t>
                      </a:r>
                      <a:endParaRPr lang="en-US" baseline="0" dirty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/>
                        <a:t>NO Certification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="1" baseline="0" dirty="0"/>
                        <a:t>Any app </a:t>
                      </a:r>
                      <a:r>
                        <a:rPr lang="en-US" baseline="0" dirty="0"/>
                        <a:t>can connect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6510"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Client</a:t>
                      </a:r>
                    </a:p>
                    <a:p>
                      <a:pPr algn="r"/>
                      <a:r>
                        <a:rPr lang="en-US" sz="2400" dirty="0"/>
                        <a:t>Developed</a:t>
                      </a:r>
                    </a:p>
                    <a:p>
                      <a:pPr algn="r"/>
                      <a:r>
                        <a:rPr lang="en-US" sz="2400" dirty="0"/>
                        <a:t>(internal</a:t>
                      </a:r>
                      <a:r>
                        <a:rPr lang="en-US" sz="2400" baseline="0" dirty="0"/>
                        <a:t> use)</a:t>
                      </a:r>
                      <a:endParaRPr lang="en-US" sz="2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All</a:t>
                      </a:r>
                      <a:r>
                        <a:rPr lang="en-US" baseline="0" dirty="0"/>
                        <a:t> 22 resources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/>
                        <a:t>No Certification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/>
                        <a:t>No Revenue sharing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All</a:t>
                      </a:r>
                      <a:r>
                        <a:rPr lang="en-US" baseline="0" dirty="0"/>
                        <a:t> 22 resources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/>
                        <a:t>No Certification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/>
                        <a:t>No Revenue sharing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All</a:t>
                      </a:r>
                      <a:r>
                        <a:rPr lang="en-US" baseline="0" dirty="0"/>
                        <a:t> 22 resources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/>
                        <a:t>No Certification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="1" baseline="0" dirty="0"/>
                        <a:t>Any App </a:t>
                      </a:r>
                      <a:r>
                        <a:rPr lang="en-US" baseline="0" dirty="0"/>
                        <a:t>can connect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6405"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Open</a:t>
                      </a:r>
                      <a:r>
                        <a:rPr lang="en-US" sz="2400" baseline="0" dirty="0"/>
                        <a:t> Source</a:t>
                      </a:r>
                      <a:endParaRPr lang="en-US" sz="2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Someone has t</a:t>
                      </a:r>
                      <a:r>
                        <a:rPr lang="en-US" baseline="0" dirty="0"/>
                        <a:t>o host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/>
                        <a:t>Someone has to manage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/>
                        <a:t>???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Someone has t</a:t>
                      </a:r>
                      <a:r>
                        <a:rPr lang="en-US" baseline="0" dirty="0"/>
                        <a:t>o host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/>
                        <a:t>Someone has to manage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/>
                        <a:t>???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dirty="0"/>
                        <a:t>Only 11 MU CCDS</a:t>
                      </a:r>
                      <a:endParaRPr lang="en-US" baseline="0" dirty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/>
                        <a:t>NO Certification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="1" baseline="0" dirty="0"/>
                        <a:t>Any app </a:t>
                      </a:r>
                      <a:r>
                        <a:rPr lang="en-US" baseline="0" dirty="0"/>
                        <a:t>can connect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2861999"/>
      </p:ext>
    </p:extLst>
  </p:cSld>
  <p:clrMapOvr>
    <a:masterClrMapping/>
  </p:clrMapOvr>
</p:sld>
</file>

<file path=ppt/theme/theme1.xml><?xml version="1.0" encoding="utf-8"?>
<a:theme xmlns:a="http://schemas.openxmlformats.org/drawingml/2006/main" name="Cerner_Template_2.1_WIDE">
  <a:themeElements>
    <a:clrScheme name="Cerner 2.0">
      <a:dk1>
        <a:srgbClr val="393D41"/>
      </a:dk1>
      <a:lt1>
        <a:srgbClr val="FFFFFF"/>
      </a:lt1>
      <a:dk2>
        <a:srgbClr val="393D41"/>
      </a:dk2>
      <a:lt2>
        <a:srgbClr val="FFFFFF"/>
      </a:lt2>
      <a:accent1>
        <a:srgbClr val="0D94D2"/>
      </a:accent1>
      <a:accent2>
        <a:srgbClr val="7BC143"/>
      </a:accent2>
      <a:accent3>
        <a:srgbClr val="6A737B"/>
      </a:accent3>
      <a:accent4>
        <a:srgbClr val="4DC5FF"/>
      </a:accent4>
      <a:accent5>
        <a:srgbClr val="B4B8BD"/>
      </a:accent5>
      <a:accent6>
        <a:srgbClr val="7C2B83"/>
      </a:accent6>
      <a:hlink>
        <a:srgbClr val="1A93D7"/>
      </a:hlink>
      <a:folHlink>
        <a:srgbClr val="393D4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rner_Template_3.0_widescreen" id="{33BA54E2-E680-4402-BAC7-A8CA05C6BFDF}" vid="{8E72BE92-2C30-491B-91DF-C77D582CB58D}"/>
    </a:ext>
  </a:extLst>
</a:theme>
</file>

<file path=ppt/theme/theme2.xml><?xml version="1.0" encoding="utf-8"?>
<a:theme xmlns:a="http://schemas.openxmlformats.org/drawingml/2006/main" name="Cerner_Template_2.2_WIDE">
  <a:themeElements>
    <a:clrScheme name="Cerner 2.0">
      <a:dk1>
        <a:srgbClr val="393D41"/>
      </a:dk1>
      <a:lt1>
        <a:srgbClr val="FFFFFF"/>
      </a:lt1>
      <a:dk2>
        <a:srgbClr val="393D41"/>
      </a:dk2>
      <a:lt2>
        <a:srgbClr val="FFFFFF"/>
      </a:lt2>
      <a:accent1>
        <a:srgbClr val="0D94D2"/>
      </a:accent1>
      <a:accent2>
        <a:srgbClr val="7BC143"/>
      </a:accent2>
      <a:accent3>
        <a:srgbClr val="6A737B"/>
      </a:accent3>
      <a:accent4>
        <a:srgbClr val="4DC5FF"/>
      </a:accent4>
      <a:accent5>
        <a:srgbClr val="B4B8BD"/>
      </a:accent5>
      <a:accent6>
        <a:srgbClr val="7C2B83"/>
      </a:accent6>
      <a:hlink>
        <a:srgbClr val="1A93D7"/>
      </a:hlink>
      <a:folHlink>
        <a:srgbClr val="393D4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rner_Template_3.0_widescreen" id="{33BA54E2-E680-4402-BAC7-A8CA05C6BFDF}" vid="{8E72BE92-2C30-491B-91DF-C77D582CB58D}"/>
    </a:ext>
  </a:extLst>
</a:theme>
</file>

<file path=ppt/theme/theme3.xml><?xml version="1.0" encoding="utf-8"?>
<a:theme xmlns:a="http://schemas.openxmlformats.org/drawingml/2006/main" name="1_Cerner_Template_2.2_WIDE">
  <a:themeElements>
    <a:clrScheme name="Cerner 2.0">
      <a:dk1>
        <a:srgbClr val="393D41"/>
      </a:dk1>
      <a:lt1>
        <a:srgbClr val="FFFFFF"/>
      </a:lt1>
      <a:dk2>
        <a:srgbClr val="393D41"/>
      </a:dk2>
      <a:lt2>
        <a:srgbClr val="FFFFFF"/>
      </a:lt2>
      <a:accent1>
        <a:srgbClr val="0D94D2"/>
      </a:accent1>
      <a:accent2>
        <a:srgbClr val="7BC143"/>
      </a:accent2>
      <a:accent3>
        <a:srgbClr val="6A737B"/>
      </a:accent3>
      <a:accent4>
        <a:srgbClr val="4DC5FF"/>
      </a:accent4>
      <a:accent5>
        <a:srgbClr val="B4B8BD"/>
      </a:accent5>
      <a:accent6>
        <a:srgbClr val="7C2B83"/>
      </a:accent6>
      <a:hlink>
        <a:srgbClr val="1A93D7"/>
      </a:hlink>
      <a:folHlink>
        <a:srgbClr val="393D4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rner_Template_3.0_widescreen" id="{33BA54E2-E680-4402-BAC7-A8CA05C6BFDF}" vid="{8E72BE92-2C30-491B-91DF-C77D582CB58D}"/>
    </a:ext>
  </a:extLst>
</a:theme>
</file>

<file path=ppt/theme/theme4.xml><?xml version="1.0" encoding="utf-8"?>
<a:theme xmlns:a="http://schemas.openxmlformats.org/drawingml/2006/main" name="7_Cerner_Template_2.2_WIDE">
  <a:themeElements>
    <a:clrScheme name="Cerner 2.0">
      <a:dk1>
        <a:srgbClr val="393D41"/>
      </a:dk1>
      <a:lt1>
        <a:srgbClr val="FFFFFF"/>
      </a:lt1>
      <a:dk2>
        <a:srgbClr val="393D41"/>
      </a:dk2>
      <a:lt2>
        <a:srgbClr val="FFFFFF"/>
      </a:lt2>
      <a:accent1>
        <a:srgbClr val="0D94D2"/>
      </a:accent1>
      <a:accent2>
        <a:srgbClr val="7BC143"/>
      </a:accent2>
      <a:accent3>
        <a:srgbClr val="6A737B"/>
      </a:accent3>
      <a:accent4>
        <a:srgbClr val="4DC5FF"/>
      </a:accent4>
      <a:accent5>
        <a:srgbClr val="B4B8BD"/>
      </a:accent5>
      <a:accent6>
        <a:srgbClr val="7C2B83"/>
      </a:accent6>
      <a:hlink>
        <a:srgbClr val="1A93D7"/>
      </a:hlink>
      <a:folHlink>
        <a:srgbClr val="393D4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rner_Template_3.0_widescreen" id="{33BA54E2-E680-4402-BAC7-A8CA05C6BFDF}" vid="{8E72BE92-2C30-491B-91DF-C77D582CB58D}"/>
    </a:ext>
  </a:extLst>
</a:theme>
</file>

<file path=ppt/theme/theme5.xml><?xml version="1.0" encoding="utf-8"?>
<a:theme xmlns:a="http://schemas.openxmlformats.org/drawingml/2006/main" name="3_Cerner_Template_2.2_WIDE">
  <a:themeElements>
    <a:clrScheme name="Cerner 2.0">
      <a:dk1>
        <a:srgbClr val="393D41"/>
      </a:dk1>
      <a:lt1>
        <a:srgbClr val="FFFFFF"/>
      </a:lt1>
      <a:dk2>
        <a:srgbClr val="393D41"/>
      </a:dk2>
      <a:lt2>
        <a:srgbClr val="FFFFFF"/>
      </a:lt2>
      <a:accent1>
        <a:srgbClr val="0D94D2"/>
      </a:accent1>
      <a:accent2>
        <a:srgbClr val="7BC143"/>
      </a:accent2>
      <a:accent3>
        <a:srgbClr val="6A737B"/>
      </a:accent3>
      <a:accent4>
        <a:srgbClr val="4DC5FF"/>
      </a:accent4>
      <a:accent5>
        <a:srgbClr val="B4B8BD"/>
      </a:accent5>
      <a:accent6>
        <a:srgbClr val="7C2B83"/>
      </a:accent6>
      <a:hlink>
        <a:srgbClr val="1A93D7"/>
      </a:hlink>
      <a:folHlink>
        <a:srgbClr val="393D4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rner_Template_3.0_widescreen" id="{33BA54E2-E680-4402-BAC7-A8CA05C6BFDF}" vid="{8E72BE92-2C30-491B-91DF-C77D582CB58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Cerner_Template_2.2_WIDE (2)</Template>
  <TotalTime>10021</TotalTime>
  <Words>831</Words>
  <Application>Microsoft Office PowerPoint</Application>
  <PresentationFormat>Widescreen</PresentationFormat>
  <Paragraphs>174</Paragraphs>
  <Slides>12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Cerner_Template_2.1_WIDE</vt:lpstr>
      <vt:lpstr>Cerner_Template_2.2_WIDE</vt:lpstr>
      <vt:lpstr>1_Cerner_Template_2.2_WIDE</vt:lpstr>
      <vt:lpstr>7_Cerner_Template_2.2_WIDE</vt:lpstr>
      <vt:lpstr>3_Cerner_Template_2.2_WIDE</vt:lpstr>
      <vt:lpstr>Open Platforms for Innovation</vt:lpstr>
      <vt:lpstr>PowerPoint Presentation</vt:lpstr>
      <vt:lpstr>Emerging standards make “apps” a reality</vt:lpstr>
      <vt:lpstr>The “API Era” – how did we get here?</vt:lpstr>
      <vt:lpstr>PowerPoint Presentation</vt:lpstr>
      <vt:lpstr>Cerner Open Developer Experience:  http://code.cerner.com</vt:lpstr>
      <vt:lpstr>Resource Availability (June 2017)</vt:lpstr>
      <vt:lpstr>Ignite Developer Program  (&gt;1000 apps in sandbox)</vt:lpstr>
      <vt:lpstr>Licensing &amp; Fees – multiple categories</vt:lpstr>
      <vt:lpstr>21CC: “All electronic data” = HIPAA “Designated Record Set”?</vt:lpstr>
      <vt:lpstr>Increasing Role of Consumer Mediated Exchange</vt:lpstr>
      <vt:lpstr>EHR as Open Platform – The Emerging Picture</vt:lpstr>
    </vt:vector>
  </TitlesOfParts>
  <Company>Cerner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Williams,Lauren</dc:creator>
  <cp:lastModifiedBy>Demurjian, Steven</cp:lastModifiedBy>
  <cp:revision>130</cp:revision>
  <dcterms:created xsi:type="dcterms:W3CDTF">2016-08-16T20:26:54Z</dcterms:created>
  <dcterms:modified xsi:type="dcterms:W3CDTF">2018-10-28T02:41:14Z</dcterms:modified>
</cp:coreProperties>
</file>