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 id="2147483736" r:id="rId2"/>
    <p:sldMasterId id="2147483748" r:id="rId3"/>
    <p:sldMasterId id="2147483760" r:id="rId4"/>
    <p:sldMasterId id="2147483772" r:id="rId5"/>
    <p:sldMasterId id="2147483784" r:id="rId6"/>
    <p:sldMasterId id="2147483796" r:id="rId7"/>
    <p:sldMasterId id="2147483808" r:id="rId8"/>
    <p:sldMasterId id="2147483820" r:id="rId9"/>
    <p:sldMasterId id="2147483832" r:id="rId10"/>
  </p:sldMasterIdLst>
  <p:notesMasterIdLst>
    <p:notesMasterId r:id="rId87"/>
  </p:notesMasterIdLst>
  <p:sldIdLst>
    <p:sldId id="256" r:id="rId11"/>
    <p:sldId id="295" r:id="rId12"/>
    <p:sldId id="258" r:id="rId13"/>
    <p:sldId id="286" r:id="rId14"/>
    <p:sldId id="259" r:id="rId15"/>
    <p:sldId id="260" r:id="rId16"/>
    <p:sldId id="261" r:id="rId17"/>
    <p:sldId id="296" r:id="rId18"/>
    <p:sldId id="297" r:id="rId19"/>
    <p:sldId id="262" r:id="rId20"/>
    <p:sldId id="263" r:id="rId21"/>
    <p:sldId id="290" r:id="rId22"/>
    <p:sldId id="287" r:id="rId23"/>
    <p:sldId id="298" r:id="rId24"/>
    <p:sldId id="299" r:id="rId25"/>
    <p:sldId id="300" r:id="rId26"/>
    <p:sldId id="301" r:id="rId27"/>
    <p:sldId id="302" r:id="rId28"/>
    <p:sldId id="347" r:id="rId29"/>
    <p:sldId id="348" r:id="rId30"/>
    <p:sldId id="303" r:id="rId31"/>
    <p:sldId id="304" r:id="rId32"/>
    <p:sldId id="265" r:id="rId33"/>
    <p:sldId id="305" r:id="rId34"/>
    <p:sldId id="292" r:id="rId35"/>
    <p:sldId id="293" r:id="rId36"/>
    <p:sldId id="269" r:id="rId37"/>
    <p:sldId id="270" r:id="rId38"/>
    <p:sldId id="271" r:id="rId39"/>
    <p:sldId id="306" r:id="rId40"/>
    <p:sldId id="272" r:id="rId41"/>
    <p:sldId id="273" r:id="rId42"/>
    <p:sldId id="274" r:id="rId43"/>
    <p:sldId id="275" r:id="rId44"/>
    <p:sldId id="307" r:id="rId45"/>
    <p:sldId id="345" r:id="rId46"/>
    <p:sldId id="346" r:id="rId47"/>
    <p:sldId id="344" r:id="rId48"/>
    <p:sldId id="277" r:id="rId49"/>
    <p:sldId id="308" r:id="rId50"/>
    <p:sldId id="279" r:id="rId51"/>
    <p:sldId id="280" r:id="rId52"/>
    <p:sldId id="309" r:id="rId53"/>
    <p:sldId id="310" r:id="rId54"/>
    <p:sldId id="281" r:id="rId55"/>
    <p:sldId id="282" r:id="rId56"/>
    <p:sldId id="288" r:id="rId57"/>
    <p:sldId id="311" r:id="rId58"/>
    <p:sldId id="312" r:id="rId59"/>
    <p:sldId id="283" r:id="rId60"/>
    <p:sldId id="284" r:id="rId61"/>
    <p:sldId id="291" r:id="rId62"/>
    <p:sldId id="294" r:id="rId63"/>
    <p:sldId id="285" r:id="rId64"/>
    <p:sldId id="313" r:id="rId65"/>
    <p:sldId id="314" r:id="rId66"/>
    <p:sldId id="315" r:id="rId67"/>
    <p:sldId id="316" r:id="rId68"/>
    <p:sldId id="317" r:id="rId69"/>
    <p:sldId id="318" r:id="rId70"/>
    <p:sldId id="324" r:id="rId71"/>
    <p:sldId id="325" r:id="rId72"/>
    <p:sldId id="326" r:id="rId73"/>
    <p:sldId id="327" r:id="rId74"/>
    <p:sldId id="328" r:id="rId75"/>
    <p:sldId id="329" r:id="rId76"/>
    <p:sldId id="331" r:id="rId77"/>
    <p:sldId id="333" r:id="rId78"/>
    <p:sldId id="334" r:id="rId79"/>
    <p:sldId id="335" r:id="rId80"/>
    <p:sldId id="336" r:id="rId81"/>
    <p:sldId id="337" r:id="rId82"/>
    <p:sldId id="338" r:id="rId83"/>
    <p:sldId id="342" r:id="rId84"/>
    <p:sldId id="343" r:id="rId85"/>
    <p:sldId id="289" r:id="rId8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panose="02020603050405020304" pitchFamily="18" charset="0"/>
        <a:ea typeface="+mn-ea"/>
        <a:cs typeface="Lucida Sans Unicode" panose="020B0602030504020204" pitchFamily="34" charset="0"/>
      </a:defRPr>
    </a:lvl1pPr>
    <a:lvl2pPr marL="457200" algn="l" rtl="0" eaLnBrk="0" fontAlgn="base" hangingPunct="0">
      <a:spcBef>
        <a:spcPct val="0"/>
      </a:spcBef>
      <a:spcAft>
        <a:spcPct val="0"/>
      </a:spcAft>
      <a:defRPr sz="2400" b="1" kern="1200">
        <a:solidFill>
          <a:schemeClr val="tx1"/>
        </a:solidFill>
        <a:latin typeface="Times" panose="02020603050405020304" pitchFamily="18" charset="0"/>
        <a:ea typeface="+mn-ea"/>
        <a:cs typeface="Lucida Sans Unicode" panose="020B0602030504020204" pitchFamily="34" charset="0"/>
      </a:defRPr>
    </a:lvl2pPr>
    <a:lvl3pPr marL="914400" algn="l" rtl="0" eaLnBrk="0" fontAlgn="base" hangingPunct="0">
      <a:spcBef>
        <a:spcPct val="0"/>
      </a:spcBef>
      <a:spcAft>
        <a:spcPct val="0"/>
      </a:spcAft>
      <a:defRPr sz="2400" b="1" kern="1200">
        <a:solidFill>
          <a:schemeClr val="tx1"/>
        </a:solidFill>
        <a:latin typeface="Times" panose="02020603050405020304" pitchFamily="18" charset="0"/>
        <a:ea typeface="+mn-ea"/>
        <a:cs typeface="Lucida Sans Unicode" panose="020B0602030504020204" pitchFamily="34" charset="0"/>
      </a:defRPr>
    </a:lvl3pPr>
    <a:lvl4pPr marL="1371600" algn="l" rtl="0" eaLnBrk="0" fontAlgn="base" hangingPunct="0">
      <a:spcBef>
        <a:spcPct val="0"/>
      </a:spcBef>
      <a:spcAft>
        <a:spcPct val="0"/>
      </a:spcAft>
      <a:defRPr sz="2400" b="1" kern="1200">
        <a:solidFill>
          <a:schemeClr val="tx1"/>
        </a:solidFill>
        <a:latin typeface="Times" panose="02020603050405020304" pitchFamily="18" charset="0"/>
        <a:ea typeface="+mn-ea"/>
        <a:cs typeface="Lucida Sans Unicode" panose="020B0602030504020204" pitchFamily="34" charset="0"/>
      </a:defRPr>
    </a:lvl4pPr>
    <a:lvl5pPr marL="1828800" algn="l" rtl="0" eaLnBrk="0" fontAlgn="base" hangingPunct="0">
      <a:spcBef>
        <a:spcPct val="0"/>
      </a:spcBef>
      <a:spcAft>
        <a:spcPct val="0"/>
      </a:spcAft>
      <a:defRPr sz="2400" b="1" kern="1200">
        <a:solidFill>
          <a:schemeClr val="tx1"/>
        </a:solidFill>
        <a:latin typeface="Times" panose="02020603050405020304" pitchFamily="18" charset="0"/>
        <a:ea typeface="+mn-ea"/>
        <a:cs typeface="Lucida Sans Unicode" panose="020B0602030504020204" pitchFamily="34" charset="0"/>
      </a:defRPr>
    </a:lvl5pPr>
    <a:lvl6pPr marL="2286000" algn="l" defTabSz="914400" rtl="0" eaLnBrk="1" latinLnBrk="0" hangingPunct="1">
      <a:defRPr sz="2400" b="1" kern="1200">
        <a:solidFill>
          <a:schemeClr val="tx1"/>
        </a:solidFill>
        <a:latin typeface="Times" panose="02020603050405020304" pitchFamily="18" charset="0"/>
        <a:ea typeface="+mn-ea"/>
        <a:cs typeface="Lucida Sans Unicode" panose="020B0602030504020204" pitchFamily="34" charset="0"/>
      </a:defRPr>
    </a:lvl6pPr>
    <a:lvl7pPr marL="2743200" algn="l" defTabSz="914400" rtl="0" eaLnBrk="1" latinLnBrk="0" hangingPunct="1">
      <a:defRPr sz="2400" b="1" kern="1200">
        <a:solidFill>
          <a:schemeClr val="tx1"/>
        </a:solidFill>
        <a:latin typeface="Times" panose="02020603050405020304" pitchFamily="18" charset="0"/>
        <a:ea typeface="+mn-ea"/>
        <a:cs typeface="Lucida Sans Unicode" panose="020B0602030504020204" pitchFamily="34" charset="0"/>
      </a:defRPr>
    </a:lvl7pPr>
    <a:lvl8pPr marL="3200400" algn="l" defTabSz="914400" rtl="0" eaLnBrk="1" latinLnBrk="0" hangingPunct="1">
      <a:defRPr sz="2400" b="1" kern="1200">
        <a:solidFill>
          <a:schemeClr val="tx1"/>
        </a:solidFill>
        <a:latin typeface="Times" panose="02020603050405020304" pitchFamily="18" charset="0"/>
        <a:ea typeface="+mn-ea"/>
        <a:cs typeface="Lucida Sans Unicode" panose="020B0602030504020204" pitchFamily="34" charset="0"/>
      </a:defRPr>
    </a:lvl8pPr>
    <a:lvl9pPr marL="3657600" algn="l" defTabSz="914400" rtl="0" eaLnBrk="1" latinLnBrk="0" hangingPunct="1">
      <a:defRPr sz="2400" b="1" kern="1200">
        <a:solidFill>
          <a:schemeClr val="tx1"/>
        </a:solidFill>
        <a:latin typeface="Times" panose="02020603050405020304" pitchFamily="18"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4598" autoAdjust="0"/>
  </p:normalViewPr>
  <p:slideViewPr>
    <p:cSldViewPr>
      <p:cViewPr varScale="1">
        <p:scale>
          <a:sx n="84" d="100"/>
          <a:sy n="84" d="100"/>
        </p:scale>
        <p:origin x="-90" y="-43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9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 /><Relationship Id="rId18" Type="http://schemas.openxmlformats.org/officeDocument/2006/relationships/slide" Target="slides/slide8.xml" /><Relationship Id="rId26" Type="http://schemas.openxmlformats.org/officeDocument/2006/relationships/slide" Target="slides/slide16.xml" /><Relationship Id="rId39" Type="http://schemas.openxmlformats.org/officeDocument/2006/relationships/slide" Target="slides/slide29.xml" /><Relationship Id="rId21" Type="http://schemas.openxmlformats.org/officeDocument/2006/relationships/slide" Target="slides/slide11.xml" /><Relationship Id="rId34" Type="http://schemas.openxmlformats.org/officeDocument/2006/relationships/slide" Target="slides/slide24.xml" /><Relationship Id="rId42" Type="http://schemas.openxmlformats.org/officeDocument/2006/relationships/slide" Target="slides/slide32.xml" /><Relationship Id="rId47" Type="http://schemas.openxmlformats.org/officeDocument/2006/relationships/slide" Target="slides/slide37.xml" /><Relationship Id="rId50" Type="http://schemas.openxmlformats.org/officeDocument/2006/relationships/slide" Target="slides/slide40.xml" /><Relationship Id="rId55" Type="http://schemas.openxmlformats.org/officeDocument/2006/relationships/slide" Target="slides/slide45.xml" /><Relationship Id="rId63" Type="http://schemas.openxmlformats.org/officeDocument/2006/relationships/slide" Target="slides/slide53.xml" /><Relationship Id="rId68" Type="http://schemas.openxmlformats.org/officeDocument/2006/relationships/slide" Target="slides/slide58.xml" /><Relationship Id="rId76" Type="http://schemas.openxmlformats.org/officeDocument/2006/relationships/slide" Target="slides/slide66.xml" /><Relationship Id="rId84" Type="http://schemas.openxmlformats.org/officeDocument/2006/relationships/slide" Target="slides/slide74.xml" /><Relationship Id="rId89" Type="http://schemas.openxmlformats.org/officeDocument/2006/relationships/viewProps" Target="viewProps.xml" /><Relationship Id="rId7" Type="http://schemas.openxmlformats.org/officeDocument/2006/relationships/slideMaster" Target="slideMasters/slideMaster7.xml" /><Relationship Id="rId71" Type="http://schemas.openxmlformats.org/officeDocument/2006/relationships/slide" Target="slides/slide61.xml" /><Relationship Id="rId2" Type="http://schemas.openxmlformats.org/officeDocument/2006/relationships/slideMaster" Target="slideMasters/slideMaster2.xml" /><Relationship Id="rId16" Type="http://schemas.openxmlformats.org/officeDocument/2006/relationships/slide" Target="slides/slide6.xml" /><Relationship Id="rId29" Type="http://schemas.openxmlformats.org/officeDocument/2006/relationships/slide" Target="slides/slide19.xml" /><Relationship Id="rId11" Type="http://schemas.openxmlformats.org/officeDocument/2006/relationships/slide" Target="slides/slide1.xml" /><Relationship Id="rId24" Type="http://schemas.openxmlformats.org/officeDocument/2006/relationships/slide" Target="slides/slide14.xml" /><Relationship Id="rId32" Type="http://schemas.openxmlformats.org/officeDocument/2006/relationships/slide" Target="slides/slide22.xml" /><Relationship Id="rId37" Type="http://schemas.openxmlformats.org/officeDocument/2006/relationships/slide" Target="slides/slide27.xml" /><Relationship Id="rId40" Type="http://schemas.openxmlformats.org/officeDocument/2006/relationships/slide" Target="slides/slide30.xml" /><Relationship Id="rId45" Type="http://schemas.openxmlformats.org/officeDocument/2006/relationships/slide" Target="slides/slide35.xml" /><Relationship Id="rId53" Type="http://schemas.openxmlformats.org/officeDocument/2006/relationships/slide" Target="slides/slide43.xml" /><Relationship Id="rId58" Type="http://schemas.openxmlformats.org/officeDocument/2006/relationships/slide" Target="slides/slide48.xml" /><Relationship Id="rId66" Type="http://schemas.openxmlformats.org/officeDocument/2006/relationships/slide" Target="slides/slide56.xml" /><Relationship Id="rId74" Type="http://schemas.openxmlformats.org/officeDocument/2006/relationships/slide" Target="slides/slide64.xml" /><Relationship Id="rId79" Type="http://schemas.openxmlformats.org/officeDocument/2006/relationships/slide" Target="slides/slide69.xml" /><Relationship Id="rId87" Type="http://schemas.openxmlformats.org/officeDocument/2006/relationships/notesMaster" Target="notesMasters/notesMaster1.xml" /><Relationship Id="rId5" Type="http://schemas.openxmlformats.org/officeDocument/2006/relationships/slideMaster" Target="slideMasters/slideMaster5.xml" /><Relationship Id="rId61" Type="http://schemas.openxmlformats.org/officeDocument/2006/relationships/slide" Target="slides/slide51.xml" /><Relationship Id="rId82" Type="http://schemas.openxmlformats.org/officeDocument/2006/relationships/slide" Target="slides/slide72.xml" /><Relationship Id="rId90" Type="http://schemas.openxmlformats.org/officeDocument/2006/relationships/theme" Target="theme/theme1.xml" /><Relationship Id="rId19" Type="http://schemas.openxmlformats.org/officeDocument/2006/relationships/slide" Target="slides/slide9.xml" /><Relationship Id="rId14" Type="http://schemas.openxmlformats.org/officeDocument/2006/relationships/slide" Target="slides/slide4.xml" /><Relationship Id="rId22" Type="http://schemas.openxmlformats.org/officeDocument/2006/relationships/slide" Target="slides/slide12.xml" /><Relationship Id="rId27" Type="http://schemas.openxmlformats.org/officeDocument/2006/relationships/slide" Target="slides/slide17.xml" /><Relationship Id="rId30" Type="http://schemas.openxmlformats.org/officeDocument/2006/relationships/slide" Target="slides/slide20.xml" /><Relationship Id="rId35" Type="http://schemas.openxmlformats.org/officeDocument/2006/relationships/slide" Target="slides/slide25.xml" /><Relationship Id="rId43" Type="http://schemas.openxmlformats.org/officeDocument/2006/relationships/slide" Target="slides/slide33.xml" /><Relationship Id="rId48" Type="http://schemas.openxmlformats.org/officeDocument/2006/relationships/slide" Target="slides/slide38.xml" /><Relationship Id="rId56" Type="http://schemas.openxmlformats.org/officeDocument/2006/relationships/slide" Target="slides/slide46.xml" /><Relationship Id="rId64" Type="http://schemas.openxmlformats.org/officeDocument/2006/relationships/slide" Target="slides/slide54.xml" /><Relationship Id="rId69" Type="http://schemas.openxmlformats.org/officeDocument/2006/relationships/slide" Target="slides/slide59.xml" /><Relationship Id="rId77" Type="http://schemas.openxmlformats.org/officeDocument/2006/relationships/slide" Target="slides/slide67.xml" /><Relationship Id="rId8" Type="http://schemas.openxmlformats.org/officeDocument/2006/relationships/slideMaster" Target="slideMasters/slideMaster8.xml" /><Relationship Id="rId51" Type="http://schemas.openxmlformats.org/officeDocument/2006/relationships/slide" Target="slides/slide41.xml" /><Relationship Id="rId72" Type="http://schemas.openxmlformats.org/officeDocument/2006/relationships/slide" Target="slides/slide62.xml" /><Relationship Id="rId80" Type="http://schemas.openxmlformats.org/officeDocument/2006/relationships/slide" Target="slides/slide70.xml" /><Relationship Id="rId85" Type="http://schemas.openxmlformats.org/officeDocument/2006/relationships/slide" Target="slides/slide75.xml" /><Relationship Id="rId3" Type="http://schemas.openxmlformats.org/officeDocument/2006/relationships/slideMaster" Target="slideMasters/slideMaster3.xml" /><Relationship Id="rId12" Type="http://schemas.openxmlformats.org/officeDocument/2006/relationships/slide" Target="slides/slide2.xml" /><Relationship Id="rId17" Type="http://schemas.openxmlformats.org/officeDocument/2006/relationships/slide" Target="slides/slide7.xml" /><Relationship Id="rId25" Type="http://schemas.openxmlformats.org/officeDocument/2006/relationships/slide" Target="slides/slide15.xml" /><Relationship Id="rId33" Type="http://schemas.openxmlformats.org/officeDocument/2006/relationships/slide" Target="slides/slide23.xml" /><Relationship Id="rId38" Type="http://schemas.openxmlformats.org/officeDocument/2006/relationships/slide" Target="slides/slide28.xml" /><Relationship Id="rId46" Type="http://schemas.openxmlformats.org/officeDocument/2006/relationships/slide" Target="slides/slide36.xml" /><Relationship Id="rId59" Type="http://schemas.openxmlformats.org/officeDocument/2006/relationships/slide" Target="slides/slide49.xml" /><Relationship Id="rId67" Type="http://schemas.openxmlformats.org/officeDocument/2006/relationships/slide" Target="slides/slide57.xml" /><Relationship Id="rId20" Type="http://schemas.openxmlformats.org/officeDocument/2006/relationships/slide" Target="slides/slide10.xml" /><Relationship Id="rId41" Type="http://schemas.openxmlformats.org/officeDocument/2006/relationships/slide" Target="slides/slide31.xml" /><Relationship Id="rId54" Type="http://schemas.openxmlformats.org/officeDocument/2006/relationships/slide" Target="slides/slide44.xml" /><Relationship Id="rId62" Type="http://schemas.openxmlformats.org/officeDocument/2006/relationships/slide" Target="slides/slide52.xml" /><Relationship Id="rId70" Type="http://schemas.openxmlformats.org/officeDocument/2006/relationships/slide" Target="slides/slide60.xml" /><Relationship Id="rId75" Type="http://schemas.openxmlformats.org/officeDocument/2006/relationships/slide" Target="slides/slide65.xml" /><Relationship Id="rId83" Type="http://schemas.openxmlformats.org/officeDocument/2006/relationships/slide" Target="slides/slide73.xml" /><Relationship Id="rId88" Type="http://schemas.openxmlformats.org/officeDocument/2006/relationships/presProps" Target="presProps.xml" /><Relationship Id="rId91"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Master" Target="slideMasters/slideMaster6.xml" /><Relationship Id="rId15" Type="http://schemas.openxmlformats.org/officeDocument/2006/relationships/slide" Target="slides/slide5.xml" /><Relationship Id="rId23" Type="http://schemas.openxmlformats.org/officeDocument/2006/relationships/slide" Target="slides/slide13.xml" /><Relationship Id="rId28" Type="http://schemas.openxmlformats.org/officeDocument/2006/relationships/slide" Target="slides/slide18.xml" /><Relationship Id="rId36" Type="http://schemas.openxmlformats.org/officeDocument/2006/relationships/slide" Target="slides/slide26.xml" /><Relationship Id="rId49" Type="http://schemas.openxmlformats.org/officeDocument/2006/relationships/slide" Target="slides/slide39.xml" /><Relationship Id="rId57" Type="http://schemas.openxmlformats.org/officeDocument/2006/relationships/slide" Target="slides/slide47.xml" /><Relationship Id="rId10" Type="http://schemas.openxmlformats.org/officeDocument/2006/relationships/slideMaster" Target="slideMasters/slideMaster10.xml" /><Relationship Id="rId31" Type="http://schemas.openxmlformats.org/officeDocument/2006/relationships/slide" Target="slides/slide21.xml" /><Relationship Id="rId44" Type="http://schemas.openxmlformats.org/officeDocument/2006/relationships/slide" Target="slides/slide34.xml" /><Relationship Id="rId52" Type="http://schemas.openxmlformats.org/officeDocument/2006/relationships/slide" Target="slides/slide42.xml" /><Relationship Id="rId60" Type="http://schemas.openxmlformats.org/officeDocument/2006/relationships/slide" Target="slides/slide50.xml" /><Relationship Id="rId65" Type="http://schemas.openxmlformats.org/officeDocument/2006/relationships/slide" Target="slides/slide55.xml" /><Relationship Id="rId73" Type="http://schemas.openxmlformats.org/officeDocument/2006/relationships/slide" Target="slides/slide63.xml" /><Relationship Id="rId78" Type="http://schemas.openxmlformats.org/officeDocument/2006/relationships/slide" Target="slides/slide68.xml" /><Relationship Id="rId81" Type="http://schemas.openxmlformats.org/officeDocument/2006/relationships/slide" Target="slides/slide71.xml" /><Relationship Id="rId86" Type="http://schemas.openxmlformats.org/officeDocument/2006/relationships/slide" Target="slides/slide76.xml" /><Relationship Id="rId4" Type="http://schemas.openxmlformats.org/officeDocument/2006/relationships/slideMaster" Target="slideMasters/slideMaster4.xml" /><Relationship Id="rId9" Type="http://schemas.openxmlformats.org/officeDocument/2006/relationships/slideMaster" Target="slideMasters/slideMaster9.xml" /></Relationships>
</file>

<file path=ppt/_rels/viewProps.xml.rels><?xml version="1.0" encoding="UTF-8" standalone="yes"?>
<Relationships xmlns="http://schemas.openxmlformats.org/package/2006/relationships"><Relationship Id="rId1" Type="http://schemas.openxmlformats.org/officeDocument/2006/relationships/slide" Target="slides/slide30.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a typeface="Lucida Sans Unicode" panose="020B0602030504020204" pitchFamily="34" charset="0"/>
                <a:cs typeface="Lucida Sans Unicode" panose="020B0602030504020204" pitchFamily="34" charset="0"/>
              </a:defRPr>
            </a:lvl1pPr>
          </a:lstStyle>
          <a:p>
            <a:pPr>
              <a:defRPr/>
            </a:pPr>
            <a:fld id="{20B42D5E-44AD-4ED9-80B0-83DEFC9BD4C3}" type="slidenum">
              <a:rPr lang="en-US" altLang="en-US"/>
              <a:pPr>
                <a:defRPr/>
              </a:pPr>
              <a:t>‹#›</a:t>
            </a:fld>
            <a:endParaRPr lang="en-US" altLang="en-US"/>
          </a:p>
        </p:txBody>
      </p:sp>
    </p:spTree>
    <p:extLst>
      <p:ext uri="{BB962C8B-B14F-4D97-AF65-F5344CB8AC3E}">
        <p14:creationId xmlns:p14="http://schemas.microsoft.com/office/powerpoint/2010/main" val="3383876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 /><Relationship Id="rId1" Type="http://schemas.openxmlformats.org/officeDocument/2006/relationships/notesMaster" Target="../notesMasters/notesMaster1.xml" /></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 /><Relationship Id="rId1" Type="http://schemas.openxmlformats.org/officeDocument/2006/relationships/notesMaster" Target="../notesMasters/notesMaster1.xml" /></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 /><Relationship Id="rId1" Type="http://schemas.openxmlformats.org/officeDocument/2006/relationships/notesMaster" Target="../notesMasters/notesMaster1.xml" /></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6.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623D4113-BB1A-4F98-8F09-87E2C377BD1F}" type="slidenum">
              <a:rPr lang="en-US" altLang="en-US" sz="1200" b="0" smtClean="0"/>
              <a:pPr/>
              <a:t>1</a:t>
            </a:fld>
            <a:endParaRPr lang="en-US" altLang="en-US" sz="1200" b="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6AE2BC18-A647-4F1D-BD89-9F4D09782756}" type="slidenum">
              <a:rPr lang="en-US" altLang="en-US" sz="1200" b="0" smtClean="0"/>
              <a:pPr/>
              <a:t>13</a:t>
            </a:fld>
            <a:endParaRPr lang="en-US" altLang="en-US" sz="1200" b="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DF7ACD98-66E4-41E1-BC20-E9E95EE6518E}" type="slidenum">
              <a:rPr lang="en-US" altLang="en-US" sz="1200" b="0" smtClean="0"/>
              <a:pPr/>
              <a:t>23</a:t>
            </a:fld>
            <a:endParaRPr lang="en-US" altLang="en-US" sz="1200" b="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F1F1B010-3410-4B01-AC73-DFD9DEF442C9}" type="slidenum">
              <a:rPr lang="en-US" altLang="en-US" sz="1200" b="0" smtClean="0"/>
              <a:pPr/>
              <a:t>27</a:t>
            </a:fld>
            <a:endParaRPr lang="en-US" altLang="en-US" sz="1200" b="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94421E53-FD42-43B7-9BCB-58516BC260C6}" type="slidenum">
              <a:rPr lang="en-US" altLang="en-US" sz="1200" b="0" smtClean="0"/>
              <a:pPr/>
              <a:t>28</a:t>
            </a:fld>
            <a:endParaRPr lang="en-US" altLang="en-US" sz="1200" b="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06B48650-FA83-4365-9CF9-4745456C2ADE}" type="slidenum">
              <a:rPr lang="en-US" altLang="en-US" sz="1200" b="0" smtClean="0"/>
              <a:pPr/>
              <a:t>29</a:t>
            </a:fld>
            <a:endParaRPr lang="en-US" altLang="en-US" sz="1200" b="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A6497659-4AFF-4D80-AE8B-C854850B1362}" type="slidenum">
              <a:rPr lang="en-US" altLang="en-US" sz="1200" b="0" smtClean="0"/>
              <a:pPr/>
              <a:t>31</a:t>
            </a:fld>
            <a:endParaRPr lang="en-US" altLang="en-US" sz="1200" b="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3CF56D94-0C3D-42B9-89EB-89DCA30AF365}" type="slidenum">
              <a:rPr lang="en-US" altLang="en-US" sz="1200" b="0" smtClean="0"/>
              <a:pPr/>
              <a:t>32</a:t>
            </a:fld>
            <a:endParaRPr lang="en-US" altLang="en-US" sz="1200" b="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2451D1A8-8280-4AD8-8F6E-A8282FD2571F}" type="slidenum">
              <a:rPr lang="en-US" altLang="en-US" sz="1200" b="0" smtClean="0"/>
              <a:pPr/>
              <a:t>33</a:t>
            </a:fld>
            <a:endParaRPr lang="en-US" altLang="en-US" sz="1200" b="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D6B99DAD-E8CE-475C-BB8E-03BDE12E2F5D}" type="slidenum">
              <a:rPr lang="en-US" altLang="en-US" sz="1200" b="0" smtClean="0"/>
              <a:pPr/>
              <a:t>34</a:t>
            </a:fld>
            <a:endParaRPr lang="en-US" altLang="en-US" sz="1200" b="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B35CC30A-FB8F-4905-92B4-E0B5EBDCBB62}" type="slidenum">
              <a:rPr lang="en-US" altLang="en-US" sz="1200" b="0" smtClean="0"/>
              <a:pPr/>
              <a:t>39</a:t>
            </a:fld>
            <a:endParaRPr lang="en-US" altLang="en-US" sz="1200" b="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01266455-6353-49B6-B595-4237AB11A9D3}" type="slidenum">
              <a:rPr lang="en-US" altLang="en-US" sz="1200" b="0" smtClean="0"/>
              <a:pPr/>
              <a:t>3</a:t>
            </a:fld>
            <a:endParaRPr lang="en-US" altLang="en-US" sz="1200" b="0"/>
          </a:p>
        </p:txBody>
      </p:sp>
      <p:sp>
        <p:nvSpPr>
          <p:cNvPr id="7171" name="Rectangle 2"/>
          <p:cNvSpPr>
            <a:spLocks noGrp="1" noRot="1" noChangeAspect="1" noChangeArrowheads="1" noTextEdit="1"/>
          </p:cNvSpPr>
          <p:nvPr>
            <p:ph type="sldImg"/>
          </p:nvPr>
        </p:nvSpPr>
        <p:spPr>
          <a:solidFill>
            <a:srgbClr val="FFFFFF"/>
          </a:solidFill>
          <a:ln/>
        </p:spPr>
      </p:sp>
      <p:sp>
        <p:nvSpPr>
          <p:cNvPr id="7172" name="Rectangle 3"/>
          <p:cNvSpPr>
            <a:spLocks noGrp="1" noChangeArrowheads="1"/>
          </p:cNvSpPr>
          <p:nvPr>
            <p:ph type="body" idx="1"/>
          </p:nvPr>
        </p:nvSpPr>
        <p:spPr>
          <a:solidFill>
            <a:srgbClr val="FFFFFF"/>
          </a:solidFill>
          <a:ln>
            <a:solidFill>
              <a:srgbClr val="000000"/>
            </a:solidFill>
          </a:ln>
        </p:spPr>
        <p:txBody>
          <a:bodyPr lIns="90004" tIns="45002" rIns="90004" bIns="45002"/>
          <a:lstStyle/>
          <a:p>
            <a:pPr eaLnBrk="1" hangingPunct="1"/>
            <a:endParaRPr lang="es-MX"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2FCF88A5-4B5B-4E54-AF39-2F88157AB90D}" type="slidenum">
              <a:rPr lang="en-US" altLang="en-US" sz="1200" b="0" smtClean="0"/>
              <a:pPr/>
              <a:t>41</a:t>
            </a:fld>
            <a:endParaRPr lang="en-US" altLang="en-US" sz="1200" b="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54EBCAE0-F5E6-4EB1-87D9-906C9616A606}" type="slidenum">
              <a:rPr lang="en-US" altLang="en-US" sz="1200" b="0" smtClean="0"/>
              <a:pPr/>
              <a:t>42</a:t>
            </a:fld>
            <a:endParaRPr lang="en-US" altLang="en-US" sz="1200" b="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47EF4DC6-B32D-4845-B42B-85E69109B788}"/>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29057" indent="-280406" eaLnBrk="0" hangingPunct="0">
              <a:defRPr>
                <a:solidFill>
                  <a:schemeClr val="tx1"/>
                </a:solidFill>
                <a:latin typeface="Arial" panose="020B0604020202020204" pitchFamily="34" charset="0"/>
              </a:defRPr>
            </a:lvl2pPr>
            <a:lvl3pPr marL="1121626" indent="-224325" eaLnBrk="0" hangingPunct="0">
              <a:defRPr>
                <a:solidFill>
                  <a:schemeClr val="tx1"/>
                </a:solidFill>
                <a:latin typeface="Arial" panose="020B0604020202020204" pitchFamily="34" charset="0"/>
              </a:defRPr>
            </a:lvl3pPr>
            <a:lvl4pPr marL="1570276" indent="-224325" eaLnBrk="0" hangingPunct="0">
              <a:defRPr>
                <a:solidFill>
                  <a:schemeClr val="tx1"/>
                </a:solidFill>
                <a:latin typeface="Arial" panose="020B0604020202020204" pitchFamily="34" charset="0"/>
              </a:defRPr>
            </a:lvl4pPr>
            <a:lvl5pPr marL="2018927" indent="-224325" eaLnBrk="0" hangingPunct="0">
              <a:defRPr>
                <a:solidFill>
                  <a:schemeClr val="tx1"/>
                </a:solidFill>
                <a:latin typeface="Arial" panose="020B0604020202020204" pitchFamily="34" charset="0"/>
              </a:defRPr>
            </a:lvl5pPr>
            <a:lvl6pPr marL="2467577" indent="-224325" eaLnBrk="0" fontAlgn="base" hangingPunct="0">
              <a:spcBef>
                <a:spcPct val="0"/>
              </a:spcBef>
              <a:spcAft>
                <a:spcPct val="0"/>
              </a:spcAft>
              <a:defRPr>
                <a:solidFill>
                  <a:schemeClr val="tx1"/>
                </a:solidFill>
                <a:latin typeface="Arial" panose="020B0604020202020204" pitchFamily="34" charset="0"/>
              </a:defRPr>
            </a:lvl6pPr>
            <a:lvl7pPr marL="2916227" indent="-224325" eaLnBrk="0" fontAlgn="base" hangingPunct="0">
              <a:spcBef>
                <a:spcPct val="0"/>
              </a:spcBef>
              <a:spcAft>
                <a:spcPct val="0"/>
              </a:spcAft>
              <a:defRPr>
                <a:solidFill>
                  <a:schemeClr val="tx1"/>
                </a:solidFill>
                <a:latin typeface="Arial" panose="020B0604020202020204" pitchFamily="34" charset="0"/>
              </a:defRPr>
            </a:lvl7pPr>
            <a:lvl8pPr marL="3364878" indent="-224325" eaLnBrk="0" fontAlgn="base" hangingPunct="0">
              <a:spcBef>
                <a:spcPct val="0"/>
              </a:spcBef>
              <a:spcAft>
                <a:spcPct val="0"/>
              </a:spcAft>
              <a:defRPr>
                <a:solidFill>
                  <a:schemeClr val="tx1"/>
                </a:solidFill>
                <a:latin typeface="Arial" panose="020B0604020202020204" pitchFamily="34" charset="0"/>
              </a:defRPr>
            </a:lvl8pPr>
            <a:lvl9pPr marL="3813528" indent="-2243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B859CD-ED5F-4C2E-8572-E674FF86B604}" type="slidenum">
              <a:rPr lang="en-US" altLang="en-US">
                <a:solidFill>
                  <a:srgbClr val="FF3300"/>
                </a:solidFill>
                <a:latin typeface="Times New Roman" panose="02020603050405020304" pitchFamily="18" charset="0"/>
              </a:rPr>
              <a:pPr eaLnBrk="1" hangingPunct="1"/>
              <a:t>43</a:t>
            </a:fld>
            <a:endParaRPr lang="en-US" altLang="en-US">
              <a:solidFill>
                <a:srgbClr val="FF3300"/>
              </a:solidFill>
              <a:latin typeface="Times New Roman" panose="02020603050405020304" pitchFamily="18" charset="0"/>
            </a:endParaRPr>
          </a:p>
        </p:txBody>
      </p:sp>
      <p:sp>
        <p:nvSpPr>
          <p:cNvPr id="31747" name="Rectangle 2">
            <a:extLst>
              <a:ext uri="{FF2B5EF4-FFF2-40B4-BE49-F238E27FC236}">
                <a16:creationId xmlns:a16="http://schemas.microsoft.com/office/drawing/2014/main" id="{B9F5F17C-F1D1-4E72-A282-D31B8D53CDF0}"/>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CECF8FC5-3FEF-47FA-AFD8-0A16D8DB3C7E}"/>
              </a:ext>
            </a:extLst>
          </p:cNvPr>
          <p:cNvSpPr>
            <a:spLocks noGrp="1" noChangeArrowheads="1"/>
          </p:cNvSpPr>
          <p:nvPr>
            <p:ph type="body" idx="1"/>
          </p:nvPr>
        </p:nvSpPr>
        <p:spPr>
          <a:noFill/>
        </p:spPr>
        <p:txBody>
          <a:bodyPr/>
          <a:lstStyle/>
          <a:p>
            <a:pPr eaLnBrk="1" hangingPunct="1"/>
            <a:r>
              <a:rPr lang="en-US" altLang="en-US"/>
              <a:t>Example 1: not bother to evaluate b&lt; 10 since a is not &gt; 0.</a:t>
            </a:r>
          </a:p>
          <a:p>
            <a:pPr eaLnBrk="1" hangingPunct="1"/>
            <a:endParaRPr lang="en-US" altLang="en-US"/>
          </a:p>
          <a:p>
            <a:pPr eaLnBrk="1" hangingPunct="1"/>
            <a:r>
              <a:rPr lang="en-US" altLang="en-US"/>
              <a:t>If not have short circuit in Java, then if index value is out of range, then</a:t>
            </a:r>
          </a:p>
          <a:p>
            <a:pPr eaLnBrk="1" hangingPunct="1"/>
            <a:r>
              <a:rPr lang="en-US" altLang="en-US"/>
              <a:t>Will still try to index the LIST array. </a:t>
            </a:r>
          </a:p>
          <a:p>
            <a:pPr eaLnBrk="1" hangingPunct="1"/>
            <a:r>
              <a:rPr lang="en-US" altLang="en-US"/>
              <a:t>If not use short-circuit evaluation, then could inadvertently increment index value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5812AC66-7569-4D0C-852D-66C83C2AA6FD}"/>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29057" indent="-280406" eaLnBrk="0" hangingPunct="0">
              <a:defRPr>
                <a:solidFill>
                  <a:schemeClr val="tx1"/>
                </a:solidFill>
                <a:latin typeface="Arial" panose="020B0604020202020204" pitchFamily="34" charset="0"/>
              </a:defRPr>
            </a:lvl2pPr>
            <a:lvl3pPr marL="1121626" indent="-224325" eaLnBrk="0" hangingPunct="0">
              <a:defRPr>
                <a:solidFill>
                  <a:schemeClr val="tx1"/>
                </a:solidFill>
                <a:latin typeface="Arial" panose="020B0604020202020204" pitchFamily="34" charset="0"/>
              </a:defRPr>
            </a:lvl3pPr>
            <a:lvl4pPr marL="1570276" indent="-224325" eaLnBrk="0" hangingPunct="0">
              <a:defRPr>
                <a:solidFill>
                  <a:schemeClr val="tx1"/>
                </a:solidFill>
                <a:latin typeface="Arial" panose="020B0604020202020204" pitchFamily="34" charset="0"/>
              </a:defRPr>
            </a:lvl4pPr>
            <a:lvl5pPr marL="2018927" indent="-224325" eaLnBrk="0" hangingPunct="0">
              <a:defRPr>
                <a:solidFill>
                  <a:schemeClr val="tx1"/>
                </a:solidFill>
                <a:latin typeface="Arial" panose="020B0604020202020204" pitchFamily="34" charset="0"/>
              </a:defRPr>
            </a:lvl5pPr>
            <a:lvl6pPr marL="2467577" indent="-224325" eaLnBrk="0" fontAlgn="base" hangingPunct="0">
              <a:spcBef>
                <a:spcPct val="0"/>
              </a:spcBef>
              <a:spcAft>
                <a:spcPct val="0"/>
              </a:spcAft>
              <a:defRPr>
                <a:solidFill>
                  <a:schemeClr val="tx1"/>
                </a:solidFill>
                <a:latin typeface="Arial" panose="020B0604020202020204" pitchFamily="34" charset="0"/>
              </a:defRPr>
            </a:lvl6pPr>
            <a:lvl7pPr marL="2916227" indent="-224325" eaLnBrk="0" fontAlgn="base" hangingPunct="0">
              <a:spcBef>
                <a:spcPct val="0"/>
              </a:spcBef>
              <a:spcAft>
                <a:spcPct val="0"/>
              </a:spcAft>
              <a:defRPr>
                <a:solidFill>
                  <a:schemeClr val="tx1"/>
                </a:solidFill>
                <a:latin typeface="Arial" panose="020B0604020202020204" pitchFamily="34" charset="0"/>
              </a:defRPr>
            </a:lvl7pPr>
            <a:lvl8pPr marL="3364878" indent="-224325" eaLnBrk="0" fontAlgn="base" hangingPunct="0">
              <a:spcBef>
                <a:spcPct val="0"/>
              </a:spcBef>
              <a:spcAft>
                <a:spcPct val="0"/>
              </a:spcAft>
              <a:defRPr>
                <a:solidFill>
                  <a:schemeClr val="tx1"/>
                </a:solidFill>
                <a:latin typeface="Arial" panose="020B0604020202020204" pitchFamily="34" charset="0"/>
              </a:defRPr>
            </a:lvl8pPr>
            <a:lvl9pPr marL="3813528" indent="-2243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3A778B-5E61-4210-AAA3-AA655A745DA8}" type="slidenum">
              <a:rPr lang="en-US" altLang="en-US">
                <a:solidFill>
                  <a:srgbClr val="FF3300"/>
                </a:solidFill>
                <a:latin typeface="Times New Roman" panose="02020603050405020304" pitchFamily="18" charset="0"/>
              </a:rPr>
              <a:pPr eaLnBrk="1" hangingPunct="1"/>
              <a:t>44</a:t>
            </a:fld>
            <a:endParaRPr lang="en-US" altLang="en-US">
              <a:solidFill>
                <a:srgbClr val="FF3300"/>
              </a:solidFill>
              <a:latin typeface="Times New Roman" panose="02020603050405020304" pitchFamily="18" charset="0"/>
            </a:endParaRPr>
          </a:p>
        </p:txBody>
      </p:sp>
      <p:sp>
        <p:nvSpPr>
          <p:cNvPr id="32771" name="Rectangle 2">
            <a:extLst>
              <a:ext uri="{FF2B5EF4-FFF2-40B4-BE49-F238E27FC236}">
                <a16:creationId xmlns:a16="http://schemas.microsoft.com/office/drawing/2014/main" id="{F2F27CDD-01C7-4E10-BD05-E0A3BE93063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63D4EF90-3B70-444A-9F6F-FCA2743ADF39}"/>
              </a:ext>
            </a:extLst>
          </p:cNvPr>
          <p:cNvSpPr>
            <a:spLocks noGrp="1" noChangeArrowheads="1"/>
          </p:cNvSpPr>
          <p:nvPr>
            <p:ph type="body" idx="1"/>
          </p:nvPr>
        </p:nvSpPr>
        <p:spPr>
          <a:noFill/>
        </p:spPr>
        <p:txBody>
          <a:bodyPr/>
          <a:lstStyle/>
          <a:p>
            <a:pPr eaLnBrk="1" hangingPunct="1"/>
            <a:r>
              <a:rPr lang="en-US" altLang="en-US"/>
              <a:t> b is incremented only if the not (a &gt; b). If have short circuit, then the b++</a:t>
            </a:r>
          </a:p>
          <a:p>
            <a:pPr eaLnBrk="1" hangingPunct="1"/>
            <a:r>
              <a:rPr lang="en-US" altLang="en-US"/>
              <a:t>Is never incremented.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A18583FD-6872-4629-A8E9-3A16F2683C00}" type="slidenum">
              <a:rPr lang="en-US" altLang="en-US" sz="1200" b="0" smtClean="0"/>
              <a:pPr/>
              <a:t>45</a:t>
            </a:fld>
            <a:endParaRPr lang="en-US" altLang="en-US" sz="1200" b="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876242FE-4515-4876-91EB-FC56E1F47E3F}" type="slidenum">
              <a:rPr lang="en-US" altLang="en-US" sz="1200" b="0" smtClean="0"/>
              <a:pPr/>
              <a:t>46</a:t>
            </a:fld>
            <a:endParaRPr lang="en-US" altLang="en-US" sz="1200" b="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8ABF1EFA-010F-4052-BF0A-0F0501C5C24C}" type="slidenum">
              <a:rPr lang="en-US" altLang="en-US" sz="1200" b="0" smtClean="0"/>
              <a:pPr/>
              <a:t>47</a:t>
            </a:fld>
            <a:endParaRPr lang="en-US" altLang="en-US" sz="1200" b="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18D1922E-765C-4727-8DFA-EE37DB9D565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29057" indent="-280406" eaLnBrk="0" hangingPunct="0">
              <a:defRPr>
                <a:solidFill>
                  <a:schemeClr val="tx1"/>
                </a:solidFill>
                <a:latin typeface="Arial" panose="020B0604020202020204" pitchFamily="34" charset="0"/>
              </a:defRPr>
            </a:lvl2pPr>
            <a:lvl3pPr marL="1121626" indent="-224325" eaLnBrk="0" hangingPunct="0">
              <a:defRPr>
                <a:solidFill>
                  <a:schemeClr val="tx1"/>
                </a:solidFill>
                <a:latin typeface="Arial" panose="020B0604020202020204" pitchFamily="34" charset="0"/>
              </a:defRPr>
            </a:lvl3pPr>
            <a:lvl4pPr marL="1570276" indent="-224325" eaLnBrk="0" hangingPunct="0">
              <a:defRPr>
                <a:solidFill>
                  <a:schemeClr val="tx1"/>
                </a:solidFill>
                <a:latin typeface="Arial" panose="020B0604020202020204" pitchFamily="34" charset="0"/>
              </a:defRPr>
            </a:lvl4pPr>
            <a:lvl5pPr marL="2018927" indent="-224325" eaLnBrk="0" hangingPunct="0">
              <a:defRPr>
                <a:solidFill>
                  <a:schemeClr val="tx1"/>
                </a:solidFill>
                <a:latin typeface="Arial" panose="020B0604020202020204" pitchFamily="34" charset="0"/>
              </a:defRPr>
            </a:lvl5pPr>
            <a:lvl6pPr marL="2467577" indent="-224325" eaLnBrk="0" fontAlgn="base" hangingPunct="0">
              <a:spcBef>
                <a:spcPct val="0"/>
              </a:spcBef>
              <a:spcAft>
                <a:spcPct val="0"/>
              </a:spcAft>
              <a:defRPr>
                <a:solidFill>
                  <a:schemeClr val="tx1"/>
                </a:solidFill>
                <a:latin typeface="Arial" panose="020B0604020202020204" pitchFamily="34" charset="0"/>
              </a:defRPr>
            </a:lvl6pPr>
            <a:lvl7pPr marL="2916227" indent="-224325" eaLnBrk="0" fontAlgn="base" hangingPunct="0">
              <a:spcBef>
                <a:spcPct val="0"/>
              </a:spcBef>
              <a:spcAft>
                <a:spcPct val="0"/>
              </a:spcAft>
              <a:defRPr>
                <a:solidFill>
                  <a:schemeClr val="tx1"/>
                </a:solidFill>
                <a:latin typeface="Arial" panose="020B0604020202020204" pitchFamily="34" charset="0"/>
              </a:defRPr>
            </a:lvl7pPr>
            <a:lvl8pPr marL="3364878" indent="-224325" eaLnBrk="0" fontAlgn="base" hangingPunct="0">
              <a:spcBef>
                <a:spcPct val="0"/>
              </a:spcBef>
              <a:spcAft>
                <a:spcPct val="0"/>
              </a:spcAft>
              <a:defRPr>
                <a:solidFill>
                  <a:schemeClr val="tx1"/>
                </a:solidFill>
                <a:latin typeface="Arial" panose="020B0604020202020204" pitchFamily="34" charset="0"/>
              </a:defRPr>
            </a:lvl8pPr>
            <a:lvl9pPr marL="3813528" indent="-2243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4F9967-5EF0-4B3C-9A66-DFA1F0D47051}" type="slidenum">
              <a:rPr lang="en-US" altLang="en-US">
                <a:solidFill>
                  <a:srgbClr val="FF3300"/>
                </a:solidFill>
                <a:latin typeface="Times New Roman" panose="02020603050405020304" pitchFamily="18" charset="0"/>
              </a:rPr>
              <a:pPr eaLnBrk="1" hangingPunct="1"/>
              <a:t>48</a:t>
            </a:fld>
            <a:endParaRPr lang="en-US" altLang="en-US">
              <a:solidFill>
                <a:srgbClr val="FF3300"/>
              </a:solidFill>
              <a:latin typeface="Times New Roman" panose="02020603050405020304" pitchFamily="18" charset="0"/>
            </a:endParaRPr>
          </a:p>
        </p:txBody>
      </p:sp>
      <p:sp>
        <p:nvSpPr>
          <p:cNvPr id="34819" name="Rectangle 2">
            <a:extLst>
              <a:ext uri="{FF2B5EF4-FFF2-40B4-BE49-F238E27FC236}">
                <a16:creationId xmlns:a16="http://schemas.microsoft.com/office/drawing/2014/main" id="{3916EDFB-BAC5-4D62-9318-5749BFEEE402}"/>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105AB697-59A1-40AC-B28A-BBB1701FBDFE}"/>
              </a:ext>
            </a:extLst>
          </p:cNvPr>
          <p:cNvSpPr>
            <a:spLocks noGrp="1" noChangeArrowheads="1"/>
          </p:cNvSpPr>
          <p:nvPr>
            <p:ph type="body" idx="1"/>
          </p:nvPr>
        </p:nvSpPr>
        <p:spPr>
          <a:noFill/>
        </p:spPr>
        <p:txBody>
          <a:bodyPr/>
          <a:lstStyle/>
          <a:p>
            <a:pPr eaLnBrk="1" hangingPunct="1"/>
            <a:r>
              <a:rPr lang="en-US" altLang="en-US"/>
              <a:t>Expr1?Expr2:Expr3</a:t>
            </a:r>
          </a:p>
          <a:p>
            <a:pPr eaLnBrk="1" hangingPunct="1"/>
            <a:r>
              <a:rPr lang="en-US" altLang="en-US"/>
              <a:t>If Expr1 then Expr2 else Expr3. </a:t>
            </a:r>
          </a:p>
          <a:p>
            <a:pPr eaLnBrk="1" hangingPunct="1"/>
            <a:r>
              <a:rPr lang="en-US" altLang="en-US"/>
              <a:t>  sum += next </a:t>
            </a:r>
            <a:r>
              <a:rPr lang="en-US" altLang="en-US">
                <a:sym typeface="Wingdings" panose="05000000000000000000" pitchFamily="2" charset="2"/>
              </a:rPr>
              <a:t> sum = sum + next</a:t>
            </a:r>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9A5B2E58-03F7-4081-9EC2-1F100920E728}"/>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29057" indent="-280406" eaLnBrk="0" hangingPunct="0">
              <a:defRPr>
                <a:solidFill>
                  <a:schemeClr val="tx1"/>
                </a:solidFill>
                <a:latin typeface="Arial" panose="020B0604020202020204" pitchFamily="34" charset="0"/>
              </a:defRPr>
            </a:lvl2pPr>
            <a:lvl3pPr marL="1121626" indent="-224325" eaLnBrk="0" hangingPunct="0">
              <a:defRPr>
                <a:solidFill>
                  <a:schemeClr val="tx1"/>
                </a:solidFill>
                <a:latin typeface="Arial" panose="020B0604020202020204" pitchFamily="34" charset="0"/>
              </a:defRPr>
            </a:lvl3pPr>
            <a:lvl4pPr marL="1570276" indent="-224325" eaLnBrk="0" hangingPunct="0">
              <a:defRPr>
                <a:solidFill>
                  <a:schemeClr val="tx1"/>
                </a:solidFill>
                <a:latin typeface="Arial" panose="020B0604020202020204" pitchFamily="34" charset="0"/>
              </a:defRPr>
            </a:lvl4pPr>
            <a:lvl5pPr marL="2018927" indent="-224325" eaLnBrk="0" hangingPunct="0">
              <a:defRPr>
                <a:solidFill>
                  <a:schemeClr val="tx1"/>
                </a:solidFill>
                <a:latin typeface="Arial" panose="020B0604020202020204" pitchFamily="34" charset="0"/>
              </a:defRPr>
            </a:lvl5pPr>
            <a:lvl6pPr marL="2467577" indent="-224325" eaLnBrk="0" fontAlgn="base" hangingPunct="0">
              <a:spcBef>
                <a:spcPct val="0"/>
              </a:spcBef>
              <a:spcAft>
                <a:spcPct val="0"/>
              </a:spcAft>
              <a:defRPr>
                <a:solidFill>
                  <a:schemeClr val="tx1"/>
                </a:solidFill>
                <a:latin typeface="Arial" panose="020B0604020202020204" pitchFamily="34" charset="0"/>
              </a:defRPr>
            </a:lvl6pPr>
            <a:lvl7pPr marL="2916227" indent="-224325" eaLnBrk="0" fontAlgn="base" hangingPunct="0">
              <a:spcBef>
                <a:spcPct val="0"/>
              </a:spcBef>
              <a:spcAft>
                <a:spcPct val="0"/>
              </a:spcAft>
              <a:defRPr>
                <a:solidFill>
                  <a:schemeClr val="tx1"/>
                </a:solidFill>
                <a:latin typeface="Arial" panose="020B0604020202020204" pitchFamily="34" charset="0"/>
              </a:defRPr>
            </a:lvl7pPr>
            <a:lvl8pPr marL="3364878" indent="-224325" eaLnBrk="0" fontAlgn="base" hangingPunct="0">
              <a:spcBef>
                <a:spcPct val="0"/>
              </a:spcBef>
              <a:spcAft>
                <a:spcPct val="0"/>
              </a:spcAft>
              <a:defRPr>
                <a:solidFill>
                  <a:schemeClr val="tx1"/>
                </a:solidFill>
                <a:latin typeface="Arial" panose="020B0604020202020204" pitchFamily="34" charset="0"/>
              </a:defRPr>
            </a:lvl8pPr>
            <a:lvl9pPr marL="3813528" indent="-2243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AB0F2D-3635-4BDE-A4FD-C8125A8EAC23}" type="slidenum">
              <a:rPr lang="en-US" altLang="en-US">
                <a:solidFill>
                  <a:srgbClr val="FF3300"/>
                </a:solidFill>
                <a:latin typeface="Times New Roman" panose="02020603050405020304" pitchFamily="18" charset="0"/>
              </a:rPr>
              <a:pPr eaLnBrk="1" hangingPunct="1"/>
              <a:t>49</a:t>
            </a:fld>
            <a:endParaRPr lang="en-US" altLang="en-US">
              <a:solidFill>
                <a:srgbClr val="FF3300"/>
              </a:solidFill>
              <a:latin typeface="Times New Roman" panose="02020603050405020304" pitchFamily="18" charset="0"/>
            </a:endParaRPr>
          </a:p>
        </p:txBody>
      </p:sp>
      <p:sp>
        <p:nvSpPr>
          <p:cNvPr id="35843" name="Rectangle 2">
            <a:extLst>
              <a:ext uri="{FF2B5EF4-FFF2-40B4-BE49-F238E27FC236}">
                <a16:creationId xmlns:a16="http://schemas.microsoft.com/office/drawing/2014/main" id="{31C2D6F3-A150-4CCB-B253-B6C0B9367A24}"/>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EE15B063-A965-4CE9-A0FC-72AA7E9F2124}"/>
              </a:ext>
            </a:extLst>
          </p:cNvPr>
          <p:cNvSpPr>
            <a:spLocks noGrp="1" noChangeArrowheads="1"/>
          </p:cNvSpPr>
          <p:nvPr>
            <p:ph type="body" idx="1"/>
          </p:nvPr>
        </p:nvSpPr>
        <p:spPr>
          <a:noFill/>
        </p:spPr>
        <p:txBody>
          <a:bodyPr/>
          <a:lstStyle/>
          <a:p>
            <a:pPr lvl="1" eaLnBrk="1" hangingPunct="1"/>
            <a:r>
              <a:rPr lang="en-US" altLang="en-US" sz="1000"/>
              <a:t>cout &lt;&lt; a &lt;&lt; “,” &lt;&lt; b &lt;&lt; “,” &lt;&lt; c &lt;&lt; “,” &lt;&lt; d &lt;&lt; endl</a:t>
            </a:r>
          </a:p>
          <a:p>
            <a:pPr eaLnBrk="1" hangingPunct="1"/>
            <a:r>
              <a:rPr lang="en-US" altLang="en-US"/>
              <a:t>  a = 1, b = 2, c=3, d =4</a:t>
            </a:r>
          </a:p>
          <a:p>
            <a:pPr eaLnBrk="1" hangingPunct="1"/>
            <a:endParaRPr lang="en-US" altLang="en-US"/>
          </a:p>
          <a:p>
            <a:pPr eaLnBrk="1" hangingPunct="1"/>
            <a:r>
              <a:rPr lang="en-US" altLang="en-US"/>
              <a:t>  a= b + (c = d/b++) -1</a:t>
            </a:r>
          </a:p>
          <a:p>
            <a:pPr eaLnBrk="1" hangingPunct="1"/>
            <a:r>
              <a:rPr lang="en-US" altLang="en-US"/>
              <a:t>	a = 3 + (2) – 1 = 4</a:t>
            </a:r>
          </a:p>
          <a:p>
            <a:pPr eaLnBrk="1" hangingPunct="1"/>
            <a:r>
              <a:rPr lang="en-US" altLang="en-US"/>
              <a:t>	b = 3</a:t>
            </a:r>
          </a:p>
          <a:p>
            <a:pPr eaLnBrk="1" hangingPunct="1"/>
            <a:r>
              <a:rPr lang="en-US" altLang="en-US"/>
              <a:t>	c = 2</a:t>
            </a:r>
          </a:p>
          <a:p>
            <a:pPr eaLnBrk="1" hangingPunct="1"/>
            <a:r>
              <a:rPr lang="en-US" altLang="en-US"/>
              <a:t>	d = 4</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4ED9A13B-620D-4105-9677-62FA2FA29CE9}" type="slidenum">
              <a:rPr lang="en-US" altLang="en-US" sz="1200" b="0" smtClean="0"/>
              <a:pPr/>
              <a:t>50</a:t>
            </a:fld>
            <a:endParaRPr lang="en-US" altLang="en-US" sz="1200" b="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5E98213C-C895-4962-B341-4C25C84391FE}" type="slidenum">
              <a:rPr lang="en-US" altLang="en-US" sz="1200" b="0" smtClean="0"/>
              <a:pPr/>
              <a:t>4</a:t>
            </a:fld>
            <a:endParaRPr lang="en-US" altLang="en-US" sz="1200" b="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34744124-5CBE-44BA-A672-6A797604AAE7}" type="slidenum">
              <a:rPr lang="en-US" altLang="en-US" sz="1200" b="0" smtClean="0"/>
              <a:pPr/>
              <a:t>51</a:t>
            </a:fld>
            <a:endParaRPr lang="en-US" altLang="en-US" sz="1200" b="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2EFBBC5A-CFD5-43D0-ADA0-3D13B5B4D896}" type="slidenum">
              <a:rPr lang="en-US" altLang="en-US" sz="1200" b="0" smtClean="0"/>
              <a:pPr/>
              <a:t>52</a:t>
            </a:fld>
            <a:endParaRPr lang="en-US" altLang="en-US" sz="1200" b="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97DFEA1B-BE8C-426D-AF1E-29F972906D13}" type="slidenum">
              <a:rPr lang="en-US" altLang="en-US" sz="1200" b="0" smtClean="0"/>
              <a:pPr/>
              <a:t>54</a:t>
            </a:fld>
            <a:endParaRPr lang="en-US" altLang="en-US" sz="1200" b="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D5AFEB3F-0EAB-4233-8A74-40232288B4B0}" type="slidenum">
              <a:rPr lang="en-US" altLang="en-US" sz="1200" b="0" smtClean="0"/>
              <a:pPr/>
              <a:t>76</a:t>
            </a:fld>
            <a:endParaRPr lang="en-US" altLang="en-US" sz="1200" b="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0CA430E0-323B-45C5-9D94-D702D2C463E3}" type="slidenum">
              <a:rPr lang="en-US" altLang="en-US" sz="1200" b="0" smtClean="0"/>
              <a:pPr/>
              <a:t>5</a:t>
            </a:fld>
            <a:endParaRPr lang="en-US" altLang="en-US" sz="1200" b="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717EDC6D-C779-4F3E-AE8F-C8F3679F3CF1}" type="slidenum">
              <a:rPr lang="en-US" altLang="en-US" sz="1200" b="0" smtClean="0"/>
              <a:pPr/>
              <a:t>6</a:t>
            </a:fld>
            <a:endParaRPr lang="en-US" altLang="en-US" sz="1200" b="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B699DD30-8BD3-447F-85C3-4FADCBC750BC}" type="slidenum">
              <a:rPr lang="en-US" altLang="en-US" sz="1200" b="0" smtClean="0"/>
              <a:pPr/>
              <a:t>7</a:t>
            </a:fld>
            <a:endParaRPr lang="en-US" altLang="en-US" sz="1200" b="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5A618DB3-39B5-4090-9CC2-E5B173460961}" type="slidenum">
              <a:rPr lang="en-US" altLang="en-US" sz="1200" b="0" smtClean="0"/>
              <a:pPr/>
              <a:t>10</a:t>
            </a:fld>
            <a:endParaRPr lang="en-US" altLang="en-US" sz="1200" b="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06416185-1CD0-4055-A160-0E1F7C6DCB21}" type="slidenum">
              <a:rPr lang="en-US" altLang="en-US" sz="1200" b="0" smtClean="0"/>
              <a:pPr/>
              <a:t>11</a:t>
            </a:fld>
            <a:endParaRPr lang="en-US" altLang="en-US" sz="1200" b="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cs typeface="Lucida Sans Unicode" panose="020B0602030504020204" pitchFamily="34" charset="0"/>
              </a:defRPr>
            </a:lvl1pPr>
            <a:lvl2pPr marL="742950" indent="-285750">
              <a:defRPr sz="2400" b="1">
                <a:solidFill>
                  <a:schemeClr val="tx1"/>
                </a:solidFill>
                <a:latin typeface="Times" panose="02020603050405020304" pitchFamily="18" charset="0"/>
                <a:cs typeface="Lucida Sans Unicode" panose="020B0602030504020204" pitchFamily="34" charset="0"/>
              </a:defRPr>
            </a:lvl2pPr>
            <a:lvl3pPr marL="1143000" indent="-228600">
              <a:defRPr sz="2400" b="1">
                <a:solidFill>
                  <a:schemeClr val="tx1"/>
                </a:solidFill>
                <a:latin typeface="Times" panose="02020603050405020304" pitchFamily="18" charset="0"/>
                <a:cs typeface="Lucida Sans Unicode" panose="020B0602030504020204" pitchFamily="34" charset="0"/>
              </a:defRPr>
            </a:lvl3pPr>
            <a:lvl4pPr marL="1600200" indent="-228600">
              <a:defRPr sz="2400" b="1">
                <a:solidFill>
                  <a:schemeClr val="tx1"/>
                </a:solidFill>
                <a:latin typeface="Times" panose="02020603050405020304" pitchFamily="18" charset="0"/>
                <a:cs typeface="Lucida Sans Unicode" panose="020B0602030504020204" pitchFamily="34" charset="0"/>
              </a:defRPr>
            </a:lvl4pPr>
            <a:lvl5pPr marL="2057400" indent="-228600">
              <a:defRPr sz="2400" b="1">
                <a:solidFill>
                  <a:schemeClr val="tx1"/>
                </a:solidFill>
                <a:latin typeface="Times" panose="02020603050405020304" pitchFamily="18"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cs typeface="Lucida Sans Unicode" panose="020B0602030504020204" pitchFamily="34" charset="0"/>
              </a:defRPr>
            </a:lvl9pPr>
          </a:lstStyle>
          <a:p>
            <a:fld id="{94AC105F-CAA7-4BEF-8B2D-942951F171C3}" type="slidenum">
              <a:rPr lang="en-US" altLang="en-US" sz="1200" b="0" smtClean="0"/>
              <a:pPr/>
              <a:t>12</a:t>
            </a:fld>
            <a:endParaRPr lang="en-US" altLang="en-US" sz="1200" b="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6073775" y="6564313"/>
            <a:ext cx="15589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1pPr>
            <a:lvl2pPr marL="742950" indent="-285750">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2pPr>
            <a:lvl3pPr marL="1143000" indent="-228600">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3pPr>
            <a:lvl4pPr marL="1600200" indent="-228600">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4pPr>
            <a:lvl5pPr marL="2057400" indent="-228600">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9pPr>
          </a:lstStyle>
          <a:p>
            <a:pPr algn="r">
              <a:defRPr/>
            </a:pPr>
            <a:r>
              <a:rPr lang="en-US" altLang="en-US" sz="1200" b="0">
                <a:latin typeface="Courier" pitchFamily="49" charset="0"/>
              </a:rPr>
              <a:t>ISBN </a:t>
            </a:r>
            <a:r>
              <a:rPr lang="en-US" altLang="en-US" sz="1200" b="0"/>
              <a:t>0-321-49362-1</a:t>
            </a:r>
          </a:p>
        </p:txBody>
      </p:sp>
      <p:sp>
        <p:nvSpPr>
          <p:cNvPr id="5" name="Text Box 6"/>
          <p:cNvSpPr txBox="1">
            <a:spLocks noChangeArrowheads="1"/>
          </p:cNvSpPr>
          <p:nvPr userDrawn="1"/>
        </p:nvSpPr>
        <p:spPr bwMode="auto">
          <a:xfrm>
            <a:off x="8385175" y="6172200"/>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1pPr>
            <a:lvl2pPr marL="742950" indent="-285750">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2pPr>
            <a:lvl3pPr marL="1143000" indent="-228600">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3pPr>
            <a:lvl4pPr marL="1600200" indent="-228600">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4pPr>
            <a:lvl5pPr marL="2057400" indent="-228600">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Lucida Sans Unicode" panose="020B0602030504020204" pitchFamily="34" charset="0"/>
                <a:cs typeface="Lucida Sans Unicode" panose="020B0602030504020204" pitchFamily="34" charset="0"/>
              </a:defRPr>
            </a:lvl9pPr>
          </a:lstStyle>
          <a:p>
            <a:pPr algn="r">
              <a:defRPr/>
            </a:pPr>
            <a:endParaRPr lang="es-MX" altLang="en-US" sz="1200" b="0">
              <a:latin typeface="Courier" pitchFamily="49" charset="0"/>
            </a:endParaRPr>
          </a:p>
        </p:txBody>
      </p:sp>
      <p:pic>
        <p:nvPicPr>
          <p:cNvPr id="6"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14800" y="0"/>
            <a:ext cx="5016500" cy="620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2" name="Rectangle 2"/>
          <p:cNvSpPr>
            <a:spLocks noGrp="1" noChangeArrowheads="1"/>
          </p:cNvSpPr>
          <p:nvPr>
            <p:ph type="ctrTitle"/>
          </p:nvPr>
        </p:nvSpPr>
        <p:spPr>
          <a:xfrm>
            <a:off x="381000" y="1371600"/>
            <a:ext cx="3657600" cy="1143000"/>
          </a:xfrm>
        </p:spPr>
        <p:txBody>
          <a:bodyPr/>
          <a:lstStyle>
            <a:lvl1pPr>
              <a:defRPr b="1">
                <a:solidFill>
                  <a:schemeClr val="accent2"/>
                </a:solidFill>
              </a:defRPr>
            </a:lvl1pPr>
          </a:lstStyle>
          <a:p>
            <a:r>
              <a:rPr lang="en-US"/>
              <a:t>Click to edit Master title style</a:t>
            </a:r>
          </a:p>
        </p:txBody>
      </p:sp>
      <p:sp>
        <p:nvSpPr>
          <p:cNvPr id="46083" name="Rectangle 3"/>
          <p:cNvSpPr>
            <a:spLocks noGrp="1" noChangeArrowheads="1"/>
          </p:cNvSpPr>
          <p:nvPr>
            <p:ph type="subTitle" idx="1"/>
          </p:nvPr>
        </p:nvSpPr>
        <p:spPr>
          <a:xfrm>
            <a:off x="381000" y="3276600"/>
            <a:ext cx="3657600" cy="1752600"/>
          </a:xfrm>
        </p:spPr>
        <p:txBody>
          <a:bodyPr/>
          <a:lstStyle>
            <a:lvl1pPr marL="0" indent="0">
              <a:buFontTx/>
              <a:buNone/>
              <a:defRPr>
                <a:solidFill>
                  <a:srgbClr val="CC3300"/>
                </a:solidFill>
              </a:defRPr>
            </a:lvl1pPr>
          </a:lstStyle>
          <a:p>
            <a:r>
              <a:rPr lang="en-US"/>
              <a:t>Click to edit Master subtitle style</a:t>
            </a:r>
          </a:p>
        </p:txBody>
      </p:sp>
    </p:spTree>
    <p:extLst>
      <p:ext uri="{BB962C8B-B14F-4D97-AF65-F5344CB8AC3E}">
        <p14:creationId xmlns:p14="http://schemas.microsoft.com/office/powerpoint/2010/main" val="423176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1-</a:t>
            </a:r>
            <a:fld id="{7A487408-6C20-443D-A79B-B7474797AD80}" type="slidenum">
              <a:rPr lang="en-US" altLang="en-US"/>
              <a:pPr>
                <a:defRPr/>
              </a:pPr>
              <a:t>‹#›</a:t>
            </a:fld>
            <a:endParaRPr lang="en-US" altLang="en-US"/>
          </a:p>
        </p:txBody>
      </p:sp>
    </p:spTree>
    <p:extLst>
      <p:ext uri="{BB962C8B-B14F-4D97-AF65-F5344CB8AC3E}">
        <p14:creationId xmlns:p14="http://schemas.microsoft.com/office/powerpoint/2010/main" val="185154873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89649759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168574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3470859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741641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609727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9710352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523627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6291054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8960057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226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81000"/>
            <a:ext cx="20383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81000"/>
            <a:ext cx="59626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1-</a:t>
            </a:r>
            <a:fld id="{4983543B-5E70-4126-B881-5B78432D7E83}" type="slidenum">
              <a:rPr lang="en-US" altLang="en-US"/>
              <a:pPr>
                <a:defRPr/>
              </a:pPr>
              <a:t>‹#›</a:t>
            </a:fld>
            <a:endParaRPr lang="en-US" altLang="en-US"/>
          </a:p>
        </p:txBody>
      </p:sp>
    </p:spTree>
    <p:extLst>
      <p:ext uri="{BB962C8B-B14F-4D97-AF65-F5344CB8AC3E}">
        <p14:creationId xmlns:p14="http://schemas.microsoft.com/office/powerpoint/2010/main" val="320416635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5175" y="152400"/>
            <a:ext cx="2293938"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734175"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9623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439220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4013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53874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154113"/>
            <a:ext cx="3962400" cy="5324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154113"/>
            <a:ext cx="3962400" cy="5324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7860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9414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182697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3268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2971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1-</a:t>
            </a:r>
            <a:fld id="{126A0A10-AAB0-472C-9934-15634A40D3ED}" type="slidenum">
              <a:rPr lang="en-US" altLang="en-US"/>
              <a:pPr>
                <a:defRPr/>
              </a:pPr>
              <a:t>‹#›</a:t>
            </a:fld>
            <a:endParaRPr lang="en-US" altLang="en-US"/>
          </a:p>
        </p:txBody>
      </p:sp>
    </p:spTree>
    <p:extLst>
      <p:ext uri="{BB962C8B-B14F-4D97-AF65-F5344CB8AC3E}">
        <p14:creationId xmlns:p14="http://schemas.microsoft.com/office/powerpoint/2010/main" val="1281161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32190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7139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0"/>
            <a:ext cx="2019300" cy="64785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0"/>
            <a:ext cx="5905500" cy="647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05965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0030147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70270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534567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83286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12145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054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667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ltLang="en-US"/>
              <a:t>1-</a:t>
            </a:r>
            <a:fld id="{08FF86D2-E531-4728-88BB-3CA25C368330}" type="slidenum">
              <a:rPr lang="en-US" altLang="en-US"/>
              <a:pPr>
                <a:defRPr/>
              </a:pPr>
              <a:t>‹#›</a:t>
            </a:fld>
            <a:endParaRPr lang="en-US" altLang="en-US"/>
          </a:p>
        </p:txBody>
      </p:sp>
    </p:spTree>
    <p:extLst>
      <p:ext uri="{BB962C8B-B14F-4D97-AF65-F5344CB8AC3E}">
        <p14:creationId xmlns:p14="http://schemas.microsoft.com/office/powerpoint/2010/main" val="31179904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68529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52438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14846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5175" y="152400"/>
            <a:ext cx="2293938"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734175"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30986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762000" y="838200"/>
            <a:ext cx="7772400" cy="1143000"/>
          </a:xfrm>
        </p:spPr>
        <p:txBody>
          <a:bodyPr/>
          <a:lstStyle>
            <a:lvl1pPr algn="ctr">
              <a:defRPr sz="3800"/>
            </a:lvl1pPr>
          </a:lstStyle>
          <a:p>
            <a:pPr lvl="0"/>
            <a:r>
              <a:rPr lang="en-US" altLang="en-US" noProof="0"/>
              <a:t>Click to edit Master title style</a:t>
            </a:r>
          </a:p>
        </p:txBody>
      </p:sp>
      <p:sp>
        <p:nvSpPr>
          <p:cNvPr id="47107" name="Rectangle 3"/>
          <p:cNvSpPr>
            <a:spLocks noGrp="1" noChangeArrowheads="1"/>
          </p:cNvSpPr>
          <p:nvPr>
            <p:ph type="subTitle" idx="1"/>
          </p:nvPr>
        </p:nvSpPr>
        <p:spPr>
          <a:xfrm>
            <a:off x="1676400" y="4953000"/>
            <a:ext cx="6400800" cy="1600200"/>
          </a:xfrm>
        </p:spPr>
        <p:txBody>
          <a:bodyPr/>
          <a:lstStyle>
            <a:lvl1pPr marL="0" indent="0" algn="ctr">
              <a:buFontTx/>
              <a:buNone/>
              <a:defRPr sz="2000" i="1"/>
            </a:lvl1pPr>
          </a:lstStyle>
          <a:p>
            <a:pPr lvl="0"/>
            <a:r>
              <a:rPr lang="en-US" altLang="en-US" noProof="0"/>
              <a:t>Prepared by</a:t>
            </a:r>
          </a:p>
          <a:p>
            <a:pPr lvl="0"/>
            <a:r>
              <a:rPr lang="en-US" altLang="en-US" noProof="0"/>
              <a:t>Prepared by</a:t>
            </a:r>
          </a:p>
          <a:p>
            <a:pPr lvl="0"/>
            <a:endParaRPr lang="en-US" altLang="en-US" noProof="0"/>
          </a:p>
          <a:p>
            <a:pPr lvl="0"/>
            <a:endParaRPr lang="en-US" altLang="en-US" noProof="0"/>
          </a:p>
        </p:txBody>
      </p:sp>
    </p:spTree>
    <p:extLst>
      <p:ext uri="{BB962C8B-B14F-4D97-AF65-F5344CB8AC3E}">
        <p14:creationId xmlns:p14="http://schemas.microsoft.com/office/powerpoint/2010/main" val="32917267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61537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768246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200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38600" y="1600200"/>
            <a:ext cx="3200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00782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42462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645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6002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ltLang="en-US"/>
              <a:t>1-</a:t>
            </a:r>
            <a:fld id="{AE257F47-1D05-465C-9552-20232E53C516}" type="slidenum">
              <a:rPr lang="en-US" altLang="en-US"/>
              <a:pPr>
                <a:defRPr/>
              </a:pPr>
              <a:t>‹#›</a:t>
            </a:fld>
            <a:endParaRPr lang="en-US" altLang="en-US"/>
          </a:p>
        </p:txBody>
      </p:sp>
    </p:spTree>
    <p:extLst>
      <p:ext uri="{BB962C8B-B14F-4D97-AF65-F5344CB8AC3E}">
        <p14:creationId xmlns:p14="http://schemas.microsoft.com/office/powerpoint/2010/main" val="22704156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6135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09997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109733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10502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95478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9354116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31802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802832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04577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610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8" name="Rectangle 5"/>
          <p:cNvSpPr>
            <a:spLocks noGrp="1" noChangeArrowheads="1"/>
          </p:cNvSpPr>
          <p:nvPr>
            <p:ph type="sldNum" sz="quarter" idx="11"/>
          </p:nvPr>
        </p:nvSpPr>
        <p:spPr>
          <a:ln/>
        </p:spPr>
        <p:txBody>
          <a:bodyPr/>
          <a:lstStyle>
            <a:lvl1pPr>
              <a:defRPr/>
            </a:lvl1pPr>
          </a:lstStyle>
          <a:p>
            <a:pPr>
              <a:defRPr/>
            </a:pPr>
            <a:r>
              <a:rPr lang="en-US" altLang="en-US"/>
              <a:t>1-</a:t>
            </a:r>
            <a:fld id="{26356E20-C98A-47A0-BDAA-C4ACED56B601}" type="slidenum">
              <a:rPr lang="en-US" altLang="en-US"/>
              <a:pPr>
                <a:defRPr/>
              </a:pPr>
              <a:t>‹#›</a:t>
            </a:fld>
            <a:endParaRPr lang="en-US" altLang="en-US"/>
          </a:p>
        </p:txBody>
      </p:sp>
    </p:spTree>
    <p:extLst>
      <p:ext uri="{BB962C8B-B14F-4D97-AF65-F5344CB8AC3E}">
        <p14:creationId xmlns:p14="http://schemas.microsoft.com/office/powerpoint/2010/main" val="36137596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05739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36550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349948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919698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94786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5175" y="152400"/>
            <a:ext cx="2293938"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734175"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21854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893559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08841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552082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195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4" name="Rectangle 5"/>
          <p:cNvSpPr>
            <a:spLocks noGrp="1" noChangeArrowheads="1"/>
          </p:cNvSpPr>
          <p:nvPr>
            <p:ph type="sldNum" sz="quarter" idx="11"/>
          </p:nvPr>
        </p:nvSpPr>
        <p:spPr>
          <a:ln/>
        </p:spPr>
        <p:txBody>
          <a:bodyPr/>
          <a:lstStyle>
            <a:lvl1pPr>
              <a:defRPr/>
            </a:lvl1pPr>
          </a:lstStyle>
          <a:p>
            <a:pPr>
              <a:defRPr/>
            </a:pPr>
            <a:r>
              <a:rPr lang="en-US" altLang="en-US"/>
              <a:t>1-</a:t>
            </a:r>
            <a:fld id="{A32B0F6D-147B-4CE0-BCA0-3A0ECF9DBE5E}" type="slidenum">
              <a:rPr lang="en-US" altLang="en-US"/>
              <a:pPr>
                <a:defRPr/>
              </a:pPr>
              <a:t>‹#›</a:t>
            </a:fld>
            <a:endParaRPr lang="en-US" altLang="en-US"/>
          </a:p>
        </p:txBody>
      </p:sp>
    </p:spTree>
    <p:extLst>
      <p:ext uri="{BB962C8B-B14F-4D97-AF65-F5344CB8AC3E}">
        <p14:creationId xmlns:p14="http://schemas.microsoft.com/office/powerpoint/2010/main" val="67214210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97983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889456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1678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3177661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1042754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693620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5175" y="152400"/>
            <a:ext cx="2293938"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734175"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869334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72312169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62190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13776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3" name="Rectangle 5"/>
          <p:cNvSpPr>
            <a:spLocks noGrp="1" noChangeArrowheads="1"/>
          </p:cNvSpPr>
          <p:nvPr>
            <p:ph type="sldNum" sz="quarter" idx="11"/>
          </p:nvPr>
        </p:nvSpPr>
        <p:spPr>
          <a:ln/>
        </p:spPr>
        <p:txBody>
          <a:bodyPr/>
          <a:lstStyle>
            <a:lvl1pPr>
              <a:defRPr/>
            </a:lvl1pPr>
          </a:lstStyle>
          <a:p>
            <a:pPr>
              <a:defRPr/>
            </a:pPr>
            <a:r>
              <a:rPr lang="en-US" altLang="en-US"/>
              <a:t>1-</a:t>
            </a:r>
            <a:fld id="{B881B039-04C9-4A88-A08F-98CBB3B83B73}" type="slidenum">
              <a:rPr lang="en-US" altLang="en-US"/>
              <a:pPr>
                <a:defRPr/>
              </a:pPr>
              <a:t>‹#›</a:t>
            </a:fld>
            <a:endParaRPr lang="en-US" altLang="en-US"/>
          </a:p>
        </p:txBody>
      </p:sp>
    </p:spTree>
    <p:extLst>
      <p:ext uri="{BB962C8B-B14F-4D97-AF65-F5344CB8AC3E}">
        <p14:creationId xmlns:p14="http://schemas.microsoft.com/office/powerpoint/2010/main" val="28375453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158204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86267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750499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16247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7096585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2161365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079236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5175" y="152400"/>
            <a:ext cx="2293938"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734175"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332186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572520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3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ltLang="en-US"/>
              <a:t>1-</a:t>
            </a:r>
            <a:fld id="{F8DE53DF-4408-4826-87AF-B479DFD6F5BC}" type="slidenum">
              <a:rPr lang="en-US" altLang="en-US"/>
              <a:pPr>
                <a:defRPr/>
              </a:pPr>
              <a:t>‹#›</a:t>
            </a:fld>
            <a:endParaRPr lang="en-US" altLang="en-US"/>
          </a:p>
        </p:txBody>
      </p:sp>
    </p:spTree>
    <p:extLst>
      <p:ext uri="{BB962C8B-B14F-4D97-AF65-F5344CB8AC3E}">
        <p14:creationId xmlns:p14="http://schemas.microsoft.com/office/powerpoint/2010/main" val="73370665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06216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2465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863007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2387211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462460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1321111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9819242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170170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5175" y="152400"/>
            <a:ext cx="2293938"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734175"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062973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18143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Copyright © 2015 Pearson. All rights reserved.</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ltLang="en-US"/>
              <a:t>1-</a:t>
            </a:r>
            <a:fld id="{DCF639A9-5F0C-45C0-9263-1A600DA264B5}" type="slidenum">
              <a:rPr lang="en-US" altLang="en-US"/>
              <a:pPr>
                <a:defRPr/>
              </a:pPr>
              <a:t>‹#›</a:t>
            </a:fld>
            <a:endParaRPr lang="en-US" altLang="en-US"/>
          </a:p>
        </p:txBody>
      </p:sp>
    </p:spTree>
    <p:extLst>
      <p:ext uri="{BB962C8B-B14F-4D97-AF65-F5344CB8AC3E}">
        <p14:creationId xmlns:p14="http://schemas.microsoft.com/office/powerpoint/2010/main" val="312047196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576354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7134584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143000"/>
            <a:ext cx="4191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187573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25459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193995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2220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5591136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062866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506718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5175" y="152400"/>
            <a:ext cx="2293938"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734175"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7754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 /><Relationship Id="rId13" Type="http://schemas.openxmlformats.org/officeDocument/2006/relationships/image" Target="../media/image3.png" /><Relationship Id="rId3" Type="http://schemas.openxmlformats.org/officeDocument/2006/relationships/slideLayout" Target="../slideLayouts/slideLayout102.xml" /><Relationship Id="rId7" Type="http://schemas.openxmlformats.org/officeDocument/2006/relationships/slideLayout" Target="../slideLayouts/slideLayout106.xml" /><Relationship Id="rId12" Type="http://schemas.openxmlformats.org/officeDocument/2006/relationships/theme" Target="../theme/theme10.xml" /><Relationship Id="rId2" Type="http://schemas.openxmlformats.org/officeDocument/2006/relationships/slideLayout" Target="../slideLayouts/slideLayout101.xml" /><Relationship Id="rId1" Type="http://schemas.openxmlformats.org/officeDocument/2006/relationships/slideLayout" Target="../slideLayouts/slideLayout100.xml" /><Relationship Id="rId6" Type="http://schemas.openxmlformats.org/officeDocument/2006/relationships/slideLayout" Target="../slideLayouts/slideLayout105.xml" /><Relationship Id="rId11" Type="http://schemas.openxmlformats.org/officeDocument/2006/relationships/slideLayout" Target="../slideLayouts/slideLayout110.xml" /><Relationship Id="rId5" Type="http://schemas.openxmlformats.org/officeDocument/2006/relationships/slideLayout" Target="../slideLayouts/slideLayout104.xml" /><Relationship Id="rId10" Type="http://schemas.openxmlformats.org/officeDocument/2006/relationships/slideLayout" Target="../slideLayouts/slideLayout109.xml" /><Relationship Id="rId4" Type="http://schemas.openxmlformats.org/officeDocument/2006/relationships/slideLayout" Target="../slideLayouts/slideLayout103.xml" /><Relationship Id="rId9" Type="http://schemas.openxmlformats.org/officeDocument/2006/relationships/slideLayout" Target="../slideLayouts/slideLayout108.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13" Type="http://schemas.openxmlformats.org/officeDocument/2006/relationships/vmlDrawing" Target="../drawings/vmlDrawing1.v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5" Type="http://schemas.openxmlformats.org/officeDocument/2006/relationships/image" Target="../media/image2.png"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 Id="rId14" Type="http://schemas.openxmlformats.org/officeDocument/2006/relationships/oleObject" Target="../embeddings/oleObject1.bin"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 /><Relationship Id="rId13" Type="http://schemas.openxmlformats.org/officeDocument/2006/relationships/image" Target="../media/image3.png" /><Relationship Id="rId3" Type="http://schemas.openxmlformats.org/officeDocument/2006/relationships/slideLayout" Target="../slideLayouts/slideLayout25.xml" /><Relationship Id="rId7" Type="http://schemas.openxmlformats.org/officeDocument/2006/relationships/slideLayout" Target="../slideLayouts/slideLayout29.xml" /><Relationship Id="rId12" Type="http://schemas.openxmlformats.org/officeDocument/2006/relationships/theme" Target="../theme/theme3.xml" /><Relationship Id="rId2" Type="http://schemas.openxmlformats.org/officeDocument/2006/relationships/slideLayout" Target="../slideLayouts/slideLayout24.xml" /><Relationship Id="rId1" Type="http://schemas.openxmlformats.org/officeDocument/2006/relationships/slideLayout" Target="../slideLayouts/slideLayout23.xml" /><Relationship Id="rId6" Type="http://schemas.openxmlformats.org/officeDocument/2006/relationships/slideLayout" Target="../slideLayouts/slideLayout28.xml" /><Relationship Id="rId11" Type="http://schemas.openxmlformats.org/officeDocument/2006/relationships/slideLayout" Target="../slideLayouts/slideLayout33.xml" /><Relationship Id="rId5" Type="http://schemas.openxmlformats.org/officeDocument/2006/relationships/slideLayout" Target="../slideLayouts/slideLayout27.xml" /><Relationship Id="rId10" Type="http://schemas.openxmlformats.org/officeDocument/2006/relationships/slideLayout" Target="../slideLayouts/slideLayout32.xml" /><Relationship Id="rId4" Type="http://schemas.openxmlformats.org/officeDocument/2006/relationships/slideLayout" Target="../slideLayouts/slideLayout26.xml" /><Relationship Id="rId9" Type="http://schemas.openxmlformats.org/officeDocument/2006/relationships/slideLayout" Target="../slideLayouts/slideLayout31.xml" /></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 /><Relationship Id="rId13" Type="http://schemas.openxmlformats.org/officeDocument/2006/relationships/image" Target="../media/image4.png" /><Relationship Id="rId3" Type="http://schemas.openxmlformats.org/officeDocument/2006/relationships/slideLayout" Target="../slideLayouts/slideLayout36.xml" /><Relationship Id="rId7" Type="http://schemas.openxmlformats.org/officeDocument/2006/relationships/slideLayout" Target="../slideLayouts/slideLayout40.xml" /><Relationship Id="rId12" Type="http://schemas.openxmlformats.org/officeDocument/2006/relationships/theme" Target="../theme/theme4.xml" /><Relationship Id="rId2" Type="http://schemas.openxmlformats.org/officeDocument/2006/relationships/slideLayout" Target="../slideLayouts/slideLayout35.xml" /><Relationship Id="rId1" Type="http://schemas.openxmlformats.org/officeDocument/2006/relationships/slideLayout" Target="../slideLayouts/slideLayout34.xml" /><Relationship Id="rId6" Type="http://schemas.openxmlformats.org/officeDocument/2006/relationships/slideLayout" Target="../slideLayouts/slideLayout39.xml" /><Relationship Id="rId11" Type="http://schemas.openxmlformats.org/officeDocument/2006/relationships/slideLayout" Target="../slideLayouts/slideLayout44.xml" /><Relationship Id="rId5" Type="http://schemas.openxmlformats.org/officeDocument/2006/relationships/slideLayout" Target="../slideLayouts/slideLayout38.xml" /><Relationship Id="rId10" Type="http://schemas.openxmlformats.org/officeDocument/2006/relationships/slideLayout" Target="../slideLayouts/slideLayout43.xml" /><Relationship Id="rId4" Type="http://schemas.openxmlformats.org/officeDocument/2006/relationships/slideLayout" Target="../slideLayouts/slideLayout37.xml" /><Relationship Id="rId9" Type="http://schemas.openxmlformats.org/officeDocument/2006/relationships/slideLayout" Target="../slideLayouts/slideLayout42.xml" /></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 /><Relationship Id="rId13" Type="http://schemas.openxmlformats.org/officeDocument/2006/relationships/image" Target="../media/image3.png" /><Relationship Id="rId3" Type="http://schemas.openxmlformats.org/officeDocument/2006/relationships/slideLayout" Target="../slideLayouts/slideLayout47.xml" /><Relationship Id="rId7" Type="http://schemas.openxmlformats.org/officeDocument/2006/relationships/slideLayout" Target="../slideLayouts/slideLayout51.xml" /><Relationship Id="rId12" Type="http://schemas.openxmlformats.org/officeDocument/2006/relationships/theme" Target="../theme/theme5.xml" /><Relationship Id="rId2" Type="http://schemas.openxmlformats.org/officeDocument/2006/relationships/slideLayout" Target="../slideLayouts/slideLayout46.xml" /><Relationship Id="rId1" Type="http://schemas.openxmlformats.org/officeDocument/2006/relationships/slideLayout" Target="../slideLayouts/slideLayout45.xml" /><Relationship Id="rId6" Type="http://schemas.openxmlformats.org/officeDocument/2006/relationships/slideLayout" Target="../slideLayouts/slideLayout50.xml" /><Relationship Id="rId11" Type="http://schemas.openxmlformats.org/officeDocument/2006/relationships/slideLayout" Target="../slideLayouts/slideLayout55.xml" /><Relationship Id="rId5" Type="http://schemas.openxmlformats.org/officeDocument/2006/relationships/slideLayout" Target="../slideLayouts/slideLayout49.xml" /><Relationship Id="rId10" Type="http://schemas.openxmlformats.org/officeDocument/2006/relationships/slideLayout" Target="../slideLayouts/slideLayout54.xml" /><Relationship Id="rId4" Type="http://schemas.openxmlformats.org/officeDocument/2006/relationships/slideLayout" Target="../slideLayouts/slideLayout48.xml" /><Relationship Id="rId9" Type="http://schemas.openxmlformats.org/officeDocument/2006/relationships/slideLayout" Target="../slideLayouts/slideLayout53.xml" /></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 /><Relationship Id="rId13" Type="http://schemas.openxmlformats.org/officeDocument/2006/relationships/image" Target="../media/image3.png" /><Relationship Id="rId3" Type="http://schemas.openxmlformats.org/officeDocument/2006/relationships/slideLayout" Target="../slideLayouts/slideLayout58.xml" /><Relationship Id="rId7" Type="http://schemas.openxmlformats.org/officeDocument/2006/relationships/slideLayout" Target="../slideLayouts/slideLayout62.xml" /><Relationship Id="rId12" Type="http://schemas.openxmlformats.org/officeDocument/2006/relationships/theme" Target="../theme/theme6.xml" /><Relationship Id="rId2" Type="http://schemas.openxmlformats.org/officeDocument/2006/relationships/slideLayout" Target="../slideLayouts/slideLayout57.xml" /><Relationship Id="rId1" Type="http://schemas.openxmlformats.org/officeDocument/2006/relationships/slideLayout" Target="../slideLayouts/slideLayout56.xml" /><Relationship Id="rId6" Type="http://schemas.openxmlformats.org/officeDocument/2006/relationships/slideLayout" Target="../slideLayouts/slideLayout61.xml" /><Relationship Id="rId11" Type="http://schemas.openxmlformats.org/officeDocument/2006/relationships/slideLayout" Target="../slideLayouts/slideLayout66.xml" /><Relationship Id="rId5" Type="http://schemas.openxmlformats.org/officeDocument/2006/relationships/slideLayout" Target="../slideLayouts/slideLayout60.xml" /><Relationship Id="rId10" Type="http://schemas.openxmlformats.org/officeDocument/2006/relationships/slideLayout" Target="../slideLayouts/slideLayout65.xml" /><Relationship Id="rId4" Type="http://schemas.openxmlformats.org/officeDocument/2006/relationships/slideLayout" Target="../slideLayouts/slideLayout59.xml" /><Relationship Id="rId9" Type="http://schemas.openxmlformats.org/officeDocument/2006/relationships/slideLayout" Target="../slideLayouts/slideLayout64.xml" /></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 /><Relationship Id="rId13" Type="http://schemas.openxmlformats.org/officeDocument/2006/relationships/image" Target="../media/image3.png" /><Relationship Id="rId3" Type="http://schemas.openxmlformats.org/officeDocument/2006/relationships/slideLayout" Target="../slideLayouts/slideLayout69.xml" /><Relationship Id="rId7" Type="http://schemas.openxmlformats.org/officeDocument/2006/relationships/slideLayout" Target="../slideLayouts/slideLayout73.xml" /><Relationship Id="rId12" Type="http://schemas.openxmlformats.org/officeDocument/2006/relationships/theme" Target="../theme/theme7.xml" /><Relationship Id="rId2" Type="http://schemas.openxmlformats.org/officeDocument/2006/relationships/slideLayout" Target="../slideLayouts/slideLayout68.xml" /><Relationship Id="rId1" Type="http://schemas.openxmlformats.org/officeDocument/2006/relationships/slideLayout" Target="../slideLayouts/slideLayout67.xml" /><Relationship Id="rId6" Type="http://schemas.openxmlformats.org/officeDocument/2006/relationships/slideLayout" Target="../slideLayouts/slideLayout72.xml" /><Relationship Id="rId11" Type="http://schemas.openxmlformats.org/officeDocument/2006/relationships/slideLayout" Target="../slideLayouts/slideLayout77.xml" /><Relationship Id="rId5" Type="http://schemas.openxmlformats.org/officeDocument/2006/relationships/slideLayout" Target="../slideLayouts/slideLayout71.xml" /><Relationship Id="rId10" Type="http://schemas.openxmlformats.org/officeDocument/2006/relationships/slideLayout" Target="../slideLayouts/slideLayout76.xml" /><Relationship Id="rId4" Type="http://schemas.openxmlformats.org/officeDocument/2006/relationships/slideLayout" Target="../slideLayouts/slideLayout70.xml" /><Relationship Id="rId9" Type="http://schemas.openxmlformats.org/officeDocument/2006/relationships/slideLayout" Target="../slideLayouts/slideLayout75.xml" /></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 /><Relationship Id="rId13" Type="http://schemas.openxmlformats.org/officeDocument/2006/relationships/image" Target="../media/image3.png" /><Relationship Id="rId3" Type="http://schemas.openxmlformats.org/officeDocument/2006/relationships/slideLayout" Target="../slideLayouts/slideLayout80.xml" /><Relationship Id="rId7" Type="http://schemas.openxmlformats.org/officeDocument/2006/relationships/slideLayout" Target="../slideLayouts/slideLayout84.xml" /><Relationship Id="rId12" Type="http://schemas.openxmlformats.org/officeDocument/2006/relationships/theme" Target="../theme/theme8.xml" /><Relationship Id="rId2" Type="http://schemas.openxmlformats.org/officeDocument/2006/relationships/slideLayout" Target="../slideLayouts/slideLayout79.xml" /><Relationship Id="rId1" Type="http://schemas.openxmlformats.org/officeDocument/2006/relationships/slideLayout" Target="../slideLayouts/slideLayout78.xml" /><Relationship Id="rId6" Type="http://schemas.openxmlformats.org/officeDocument/2006/relationships/slideLayout" Target="../slideLayouts/slideLayout83.xml" /><Relationship Id="rId11" Type="http://schemas.openxmlformats.org/officeDocument/2006/relationships/slideLayout" Target="../slideLayouts/slideLayout88.xml" /><Relationship Id="rId5" Type="http://schemas.openxmlformats.org/officeDocument/2006/relationships/slideLayout" Target="../slideLayouts/slideLayout82.xml" /><Relationship Id="rId10" Type="http://schemas.openxmlformats.org/officeDocument/2006/relationships/slideLayout" Target="../slideLayouts/slideLayout87.xml" /><Relationship Id="rId4" Type="http://schemas.openxmlformats.org/officeDocument/2006/relationships/slideLayout" Target="../slideLayouts/slideLayout81.xml" /><Relationship Id="rId9" Type="http://schemas.openxmlformats.org/officeDocument/2006/relationships/slideLayout" Target="../slideLayouts/slideLayout86.xml" /></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 /><Relationship Id="rId13" Type="http://schemas.openxmlformats.org/officeDocument/2006/relationships/image" Target="../media/image3.png" /><Relationship Id="rId3" Type="http://schemas.openxmlformats.org/officeDocument/2006/relationships/slideLayout" Target="../slideLayouts/slideLayout91.xml" /><Relationship Id="rId7" Type="http://schemas.openxmlformats.org/officeDocument/2006/relationships/slideLayout" Target="../slideLayouts/slideLayout95.xml" /><Relationship Id="rId12" Type="http://schemas.openxmlformats.org/officeDocument/2006/relationships/theme" Target="../theme/theme9.xml" /><Relationship Id="rId2" Type="http://schemas.openxmlformats.org/officeDocument/2006/relationships/slideLayout" Target="../slideLayouts/slideLayout90.xml" /><Relationship Id="rId1" Type="http://schemas.openxmlformats.org/officeDocument/2006/relationships/slideLayout" Target="../slideLayouts/slideLayout89.xml" /><Relationship Id="rId6" Type="http://schemas.openxmlformats.org/officeDocument/2006/relationships/slideLayout" Target="../slideLayouts/slideLayout94.xml" /><Relationship Id="rId11" Type="http://schemas.openxmlformats.org/officeDocument/2006/relationships/slideLayout" Target="../slideLayouts/slideLayout99.xml" /><Relationship Id="rId5" Type="http://schemas.openxmlformats.org/officeDocument/2006/relationships/slideLayout" Target="../slideLayouts/slideLayout93.xml" /><Relationship Id="rId10" Type="http://schemas.openxmlformats.org/officeDocument/2006/relationships/slideLayout" Target="../slideLayouts/slideLayout98.xml" /><Relationship Id="rId4" Type="http://schemas.openxmlformats.org/officeDocument/2006/relationships/slideLayout" Target="../slideLayouts/slideLayout92.xml" /><Relationship Id="rId9" Type="http://schemas.openxmlformats.org/officeDocument/2006/relationships/slideLayout" Target="../slideLayouts/slideLayout97.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810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0"/>
            <a:ext cx="8153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5060" name="Rectangle 4"/>
          <p:cNvSpPr>
            <a:spLocks noGrp="1" noChangeArrowheads="1"/>
          </p:cNvSpPr>
          <p:nvPr>
            <p:ph type="ftr" sz="quarter" idx="3"/>
          </p:nvPr>
        </p:nvSpPr>
        <p:spPr bwMode="auto">
          <a:xfrm>
            <a:off x="685800" y="6248400"/>
            <a:ext cx="4191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b="0">
                <a:latin typeface="Arial" charset="0"/>
                <a:ea typeface="+mn-ea"/>
                <a:cs typeface="+mn-cs"/>
              </a:defRPr>
            </a:lvl1pPr>
          </a:lstStyle>
          <a:p>
            <a:pPr>
              <a:defRPr/>
            </a:pPr>
            <a:r>
              <a:rPr lang="en-US"/>
              <a:t>Copyright © 2015 Pearson. All rights reserved.</a:t>
            </a:r>
          </a:p>
        </p:txBody>
      </p:sp>
      <p:sp>
        <p:nvSpPr>
          <p:cNvPr id="45061" name="Rectangle 5"/>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b="0">
                <a:latin typeface="Arial" panose="020B0604020202020204" pitchFamily="34" charset="0"/>
                <a:ea typeface="Lucida Sans Unicode" panose="020B0602030504020204" pitchFamily="34" charset="0"/>
                <a:cs typeface="+mn-cs"/>
              </a:defRPr>
            </a:lvl1pPr>
          </a:lstStyle>
          <a:p>
            <a:pPr>
              <a:defRPr/>
            </a:pPr>
            <a:r>
              <a:rPr lang="en-US" altLang="en-US"/>
              <a:t>1-</a:t>
            </a:r>
            <a:fld id="{97FA5C3E-D5F3-416E-BC3F-3ACB70C3CDBF}" type="slidenum">
              <a:rPr lang="en-US" altLang="en-US"/>
              <a:pPr>
                <a:defRPr/>
              </a:pPr>
              <a:t>‹#›</a:t>
            </a:fld>
            <a:endParaRPr lang="en-US" altLang="en-US"/>
          </a:p>
        </p:txBody>
      </p:sp>
      <p:sp>
        <p:nvSpPr>
          <p:cNvPr id="1030" name="Line 6"/>
          <p:cNvSpPr>
            <a:spLocks noChangeShapeType="1"/>
          </p:cNvSpPr>
          <p:nvPr/>
        </p:nvSpPr>
        <p:spPr bwMode="auto">
          <a:xfrm>
            <a:off x="609600" y="15240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7"/>
          <p:cNvSpPr>
            <a:spLocks noChangeShapeType="1"/>
          </p:cNvSpPr>
          <p:nvPr/>
        </p:nvSpPr>
        <p:spPr bwMode="auto">
          <a:xfrm>
            <a:off x="609600" y="1219200"/>
            <a:ext cx="8153400" cy="0"/>
          </a:xfrm>
          <a:prstGeom prst="line">
            <a:avLst/>
          </a:prstGeom>
          <a:noFill/>
          <a:ln w="57150">
            <a:solidFill>
              <a:srgbClr val="CC33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35"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rtl="0" eaLnBrk="0" fontAlgn="base" hangingPunct="0">
        <a:spcBef>
          <a:spcPct val="0"/>
        </a:spcBef>
        <a:spcAft>
          <a:spcPct val="0"/>
        </a:spcAft>
        <a:defRPr sz="3600">
          <a:solidFill>
            <a:srgbClr val="666699"/>
          </a:solidFill>
          <a:latin typeface="+mj-lt"/>
          <a:ea typeface="Lucida Sans Unicode" pitchFamily="34" charset="0"/>
          <a:cs typeface="+mj-cs"/>
        </a:defRPr>
      </a:lvl1pPr>
      <a:lvl2pPr algn="l" rtl="0" eaLnBrk="0" fontAlgn="base" hangingPunct="0">
        <a:spcBef>
          <a:spcPct val="0"/>
        </a:spcBef>
        <a:spcAft>
          <a:spcPct val="0"/>
        </a:spcAft>
        <a:defRPr sz="3600">
          <a:solidFill>
            <a:srgbClr val="666699"/>
          </a:solidFill>
          <a:latin typeface="Lucida Sans Unicode" pitchFamily="34" charset="0"/>
          <a:ea typeface="Lucida Sans Unicode" pitchFamily="34" charset="0"/>
          <a:cs typeface="Lucida Sans Unicode" pitchFamily="34" charset="0"/>
        </a:defRPr>
      </a:lvl2pPr>
      <a:lvl3pPr algn="l" rtl="0" eaLnBrk="0" fontAlgn="base" hangingPunct="0">
        <a:spcBef>
          <a:spcPct val="0"/>
        </a:spcBef>
        <a:spcAft>
          <a:spcPct val="0"/>
        </a:spcAft>
        <a:defRPr sz="3600">
          <a:solidFill>
            <a:srgbClr val="666699"/>
          </a:solidFill>
          <a:latin typeface="Lucida Sans Unicode" pitchFamily="34" charset="0"/>
          <a:ea typeface="Lucida Sans Unicode" pitchFamily="34" charset="0"/>
          <a:cs typeface="Lucida Sans Unicode" pitchFamily="34" charset="0"/>
        </a:defRPr>
      </a:lvl3pPr>
      <a:lvl4pPr algn="l" rtl="0" eaLnBrk="0" fontAlgn="base" hangingPunct="0">
        <a:spcBef>
          <a:spcPct val="0"/>
        </a:spcBef>
        <a:spcAft>
          <a:spcPct val="0"/>
        </a:spcAft>
        <a:defRPr sz="3600">
          <a:solidFill>
            <a:srgbClr val="666699"/>
          </a:solidFill>
          <a:latin typeface="Lucida Sans Unicode" pitchFamily="34" charset="0"/>
          <a:ea typeface="Lucida Sans Unicode" pitchFamily="34" charset="0"/>
          <a:cs typeface="Lucida Sans Unicode" pitchFamily="34" charset="0"/>
        </a:defRPr>
      </a:lvl4pPr>
      <a:lvl5pPr algn="l" rtl="0" eaLnBrk="0" fontAlgn="base" hangingPunct="0">
        <a:spcBef>
          <a:spcPct val="0"/>
        </a:spcBef>
        <a:spcAft>
          <a:spcPct val="0"/>
        </a:spcAft>
        <a:defRPr sz="3600">
          <a:solidFill>
            <a:srgbClr val="666699"/>
          </a:solidFill>
          <a:latin typeface="Lucida Sans Unicode" pitchFamily="34" charset="0"/>
          <a:ea typeface="Lucida Sans Unicode" pitchFamily="34" charset="0"/>
          <a:cs typeface="Lucida Sans Unicode" pitchFamily="34" charset="0"/>
        </a:defRPr>
      </a:lvl5pPr>
      <a:lvl6pPr marL="457200" algn="l" rtl="0" fontAlgn="base">
        <a:spcBef>
          <a:spcPct val="0"/>
        </a:spcBef>
        <a:spcAft>
          <a:spcPct val="0"/>
        </a:spcAft>
        <a:defRPr sz="3600">
          <a:solidFill>
            <a:srgbClr val="666699"/>
          </a:solidFill>
          <a:latin typeface="Lucida Sans Unicode" pitchFamily="34" charset="0"/>
          <a:cs typeface="Lucida Sans Unicode" pitchFamily="34" charset="0"/>
        </a:defRPr>
      </a:lvl6pPr>
      <a:lvl7pPr marL="914400" algn="l" rtl="0" fontAlgn="base">
        <a:spcBef>
          <a:spcPct val="0"/>
        </a:spcBef>
        <a:spcAft>
          <a:spcPct val="0"/>
        </a:spcAft>
        <a:defRPr sz="3600">
          <a:solidFill>
            <a:srgbClr val="666699"/>
          </a:solidFill>
          <a:latin typeface="Lucida Sans Unicode" pitchFamily="34" charset="0"/>
          <a:cs typeface="Lucida Sans Unicode" pitchFamily="34" charset="0"/>
        </a:defRPr>
      </a:lvl7pPr>
      <a:lvl8pPr marL="1371600" algn="l" rtl="0" fontAlgn="base">
        <a:spcBef>
          <a:spcPct val="0"/>
        </a:spcBef>
        <a:spcAft>
          <a:spcPct val="0"/>
        </a:spcAft>
        <a:defRPr sz="3600">
          <a:solidFill>
            <a:srgbClr val="666699"/>
          </a:solidFill>
          <a:latin typeface="Lucida Sans Unicode" pitchFamily="34" charset="0"/>
          <a:cs typeface="Lucida Sans Unicode" pitchFamily="34" charset="0"/>
        </a:defRPr>
      </a:lvl8pPr>
      <a:lvl9pPr marL="1828800" algn="l" rtl="0" fontAlgn="base">
        <a:spcBef>
          <a:spcPct val="0"/>
        </a:spcBef>
        <a:spcAft>
          <a:spcPct val="0"/>
        </a:spcAft>
        <a:defRPr sz="3600">
          <a:solidFill>
            <a:srgbClr val="666699"/>
          </a:solidFill>
          <a:latin typeface="Lucida Sans Unicode" pitchFamily="34" charset="0"/>
          <a:cs typeface="Lucida Sans Unicode" pitchFamily="34" charset="0"/>
        </a:defRPr>
      </a:lvl9pPr>
    </p:titleStyle>
    <p:bodyStyle>
      <a:lvl1pPr marL="342900" indent="-342900" algn="l" rtl="0" eaLnBrk="0" fontAlgn="base" hangingPunct="0">
        <a:spcBef>
          <a:spcPct val="20000"/>
        </a:spcBef>
        <a:spcAft>
          <a:spcPct val="0"/>
        </a:spcAft>
        <a:buChar char="•"/>
        <a:defRPr sz="2800">
          <a:solidFill>
            <a:schemeClr val="accent2"/>
          </a:solidFill>
          <a:latin typeface="+mn-lt"/>
          <a:ea typeface="Lucida Sans Unicode" pitchFamily="34" charset="0"/>
          <a:cs typeface="+mn-cs"/>
        </a:defRPr>
      </a:lvl1pPr>
      <a:lvl2pPr marL="742950" indent="-285750" algn="l" rtl="0" eaLnBrk="0" fontAlgn="base" hangingPunct="0">
        <a:spcBef>
          <a:spcPct val="20000"/>
        </a:spcBef>
        <a:spcAft>
          <a:spcPct val="0"/>
        </a:spcAft>
        <a:buChar char="–"/>
        <a:defRPr sz="2400">
          <a:solidFill>
            <a:schemeClr val="accent2"/>
          </a:solidFill>
          <a:latin typeface="+mn-lt"/>
          <a:ea typeface="Lucida Sans Unicode" pitchFamily="34" charset="0"/>
          <a:cs typeface="+mn-cs"/>
        </a:defRPr>
      </a:lvl2pPr>
      <a:lvl3pPr marL="1143000" indent="-228600" algn="l" rtl="0" eaLnBrk="0" fontAlgn="base" hangingPunct="0">
        <a:spcBef>
          <a:spcPct val="20000"/>
        </a:spcBef>
        <a:spcAft>
          <a:spcPct val="0"/>
        </a:spcAft>
        <a:buChar char="•"/>
        <a:defRPr sz="2100">
          <a:solidFill>
            <a:srgbClr val="666699"/>
          </a:solidFill>
          <a:latin typeface="+mn-lt"/>
          <a:ea typeface="Lucida Sans Unicode" pitchFamily="34" charset="0"/>
          <a:cs typeface="+mn-cs"/>
        </a:defRPr>
      </a:lvl3pPr>
      <a:lvl4pPr marL="1600200" indent="-228600" algn="l" rtl="0" eaLnBrk="0" fontAlgn="base" hangingPunct="0">
        <a:spcBef>
          <a:spcPct val="20000"/>
        </a:spcBef>
        <a:spcAft>
          <a:spcPct val="0"/>
        </a:spcAft>
        <a:buChar char="–"/>
        <a:defRPr sz="2000">
          <a:solidFill>
            <a:schemeClr val="accent2"/>
          </a:solidFill>
          <a:latin typeface="+mn-lt"/>
          <a:ea typeface="Lucida Sans Unicode" pitchFamily="34" charset="0"/>
          <a:cs typeface="+mn-cs"/>
        </a:defRPr>
      </a:lvl4pPr>
      <a:lvl5pPr marL="2057400" indent="-228600" algn="l" rtl="0" eaLnBrk="0" fontAlgn="base" hangingPunct="0">
        <a:spcBef>
          <a:spcPct val="20000"/>
        </a:spcBef>
        <a:spcAft>
          <a:spcPct val="0"/>
        </a:spcAft>
        <a:buChar char="»"/>
        <a:defRPr sz="2000">
          <a:solidFill>
            <a:srgbClr val="666699"/>
          </a:solidFill>
          <a:latin typeface="+mn-lt"/>
          <a:ea typeface="Lucida Sans Unicode" pitchFamily="34" charset="0"/>
          <a:cs typeface="+mn-cs"/>
        </a:defRPr>
      </a:lvl5pPr>
      <a:lvl6pPr marL="2514600" indent="-228600" algn="l" rtl="0" fontAlgn="base">
        <a:spcBef>
          <a:spcPct val="20000"/>
        </a:spcBef>
        <a:spcAft>
          <a:spcPct val="0"/>
        </a:spcAft>
        <a:buChar char="»"/>
        <a:defRPr>
          <a:solidFill>
            <a:srgbClr val="666699"/>
          </a:solidFill>
          <a:latin typeface="+mn-lt"/>
          <a:cs typeface="+mn-cs"/>
        </a:defRPr>
      </a:lvl6pPr>
      <a:lvl7pPr marL="2971800" indent="-228600" algn="l" rtl="0" fontAlgn="base">
        <a:spcBef>
          <a:spcPct val="20000"/>
        </a:spcBef>
        <a:spcAft>
          <a:spcPct val="0"/>
        </a:spcAft>
        <a:buChar char="»"/>
        <a:defRPr>
          <a:solidFill>
            <a:srgbClr val="666699"/>
          </a:solidFill>
          <a:latin typeface="+mn-lt"/>
          <a:cs typeface="+mn-cs"/>
        </a:defRPr>
      </a:lvl7pPr>
      <a:lvl8pPr marL="3429000" indent="-228600" algn="l" rtl="0" fontAlgn="base">
        <a:spcBef>
          <a:spcPct val="20000"/>
        </a:spcBef>
        <a:spcAft>
          <a:spcPct val="0"/>
        </a:spcAft>
        <a:buChar char="»"/>
        <a:defRPr>
          <a:solidFill>
            <a:srgbClr val="666699"/>
          </a:solidFill>
          <a:latin typeface="+mn-lt"/>
          <a:cs typeface="+mn-cs"/>
        </a:defRPr>
      </a:lvl8pPr>
      <a:lvl9pPr marL="3886200" indent="-228600" algn="l" rtl="0" fontAlgn="base">
        <a:spcBef>
          <a:spcPct val="20000"/>
        </a:spcBef>
        <a:spcAft>
          <a:spcPct val="0"/>
        </a:spcAft>
        <a:buChar char="»"/>
        <a:defRPr>
          <a:solidFill>
            <a:srgbClr val="66669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801C218B-41E3-436E-BC41-A3498F547A7B}"/>
              </a:ext>
            </a:extLst>
          </p:cNvPr>
          <p:cNvSpPr>
            <a:spLocks noChangeShapeType="1"/>
          </p:cNvSpPr>
          <p:nvPr/>
        </p:nvSpPr>
        <p:spPr bwMode="auto">
          <a:xfrm>
            <a:off x="0" y="990600"/>
            <a:ext cx="8026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b="0">
              <a:solidFill>
                <a:srgbClr val="000000"/>
              </a:solidFill>
              <a:latin typeface="Arial" panose="020B0604020202020204" pitchFamily="34" charset="0"/>
              <a:cs typeface="+mn-cs"/>
            </a:endParaRPr>
          </a:p>
        </p:txBody>
      </p:sp>
      <p:sp>
        <p:nvSpPr>
          <p:cNvPr id="1027" name="Rectangle 3">
            <a:extLst>
              <a:ext uri="{FF2B5EF4-FFF2-40B4-BE49-F238E27FC236}">
                <a16:creationId xmlns:a16="http://schemas.microsoft.com/office/drawing/2014/main" id="{82E6F236-8D4B-45E8-8F1F-496A5B538410}"/>
              </a:ext>
            </a:extLst>
          </p:cNvPr>
          <p:cNvSpPr>
            <a:spLocks noGrp="1" noChangeArrowheads="1"/>
          </p:cNvSpPr>
          <p:nvPr>
            <p:ph type="title"/>
          </p:nvPr>
        </p:nvSpPr>
        <p:spPr bwMode="auto">
          <a:xfrm>
            <a:off x="1295400" y="152400"/>
            <a:ext cx="81137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CEC8C772-3147-494E-A971-8CF240E73952}"/>
              </a:ext>
            </a:extLst>
          </p:cNvPr>
          <p:cNvSpPr>
            <a:spLocks noGrp="1" noChangeArrowheads="1"/>
          </p:cNvSpPr>
          <p:nvPr>
            <p:ph type="body" idx="1"/>
          </p:nvPr>
        </p:nvSpPr>
        <p:spPr bwMode="auto">
          <a:xfrm>
            <a:off x="228600" y="1143000"/>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89" name="Rectangle 5">
            <a:extLst>
              <a:ext uri="{FF2B5EF4-FFF2-40B4-BE49-F238E27FC236}">
                <a16:creationId xmlns:a16="http://schemas.microsoft.com/office/drawing/2014/main" id="{BE582D97-AFA3-435C-8825-405E033D1980}"/>
              </a:ext>
            </a:extLst>
          </p:cNvPr>
          <p:cNvSpPr>
            <a:spLocks noChangeArrowheads="1"/>
          </p:cNvSpPr>
          <p:nvPr/>
        </p:nvSpPr>
        <p:spPr bwMode="auto">
          <a:xfrm>
            <a:off x="8818563" y="6591300"/>
            <a:ext cx="325437"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1793" tIns="26790" rIns="51793" bIns="26790">
            <a:spAutoFit/>
          </a:bodyPr>
          <a:lstStyle>
            <a:lvl1pPr defTabSz="257175" eaLnBrk="0" hangingPunct="0">
              <a:defRPr>
                <a:solidFill>
                  <a:schemeClr val="tx1"/>
                </a:solidFill>
                <a:latin typeface="Arial" panose="020B0604020202020204" pitchFamily="34" charset="0"/>
              </a:defRPr>
            </a:lvl1pPr>
            <a:lvl2pPr marL="742950" indent="-285750" defTabSz="257175" eaLnBrk="0" hangingPunct="0">
              <a:defRPr>
                <a:solidFill>
                  <a:schemeClr val="tx1"/>
                </a:solidFill>
                <a:latin typeface="Arial" panose="020B0604020202020204" pitchFamily="34" charset="0"/>
              </a:defRPr>
            </a:lvl2pPr>
            <a:lvl3pPr marL="1143000" indent="-228600" defTabSz="257175" eaLnBrk="0" hangingPunct="0">
              <a:defRPr>
                <a:solidFill>
                  <a:schemeClr val="tx1"/>
                </a:solidFill>
                <a:latin typeface="Arial" panose="020B0604020202020204" pitchFamily="34" charset="0"/>
              </a:defRPr>
            </a:lvl3pPr>
            <a:lvl4pPr marL="1600200" indent="-228600" defTabSz="257175" eaLnBrk="0" hangingPunct="0">
              <a:defRPr>
                <a:solidFill>
                  <a:schemeClr val="tx1"/>
                </a:solidFill>
                <a:latin typeface="Arial" panose="020B0604020202020204" pitchFamily="34" charset="0"/>
              </a:defRPr>
            </a:lvl4pPr>
            <a:lvl5pPr marL="2057400" indent="-228600" defTabSz="257175" eaLnBrk="0" hangingPunct="0">
              <a:defRPr>
                <a:solidFill>
                  <a:schemeClr val="tx1"/>
                </a:solidFill>
                <a:latin typeface="Arial" panose="020B0604020202020204" pitchFamily="34" charset="0"/>
              </a:defRPr>
            </a:lvl5pPr>
            <a:lvl6pPr marL="2514600" indent="-228600" defTabSz="257175" eaLnBrk="0" fontAlgn="base" hangingPunct="0">
              <a:spcBef>
                <a:spcPct val="0"/>
              </a:spcBef>
              <a:spcAft>
                <a:spcPct val="0"/>
              </a:spcAft>
              <a:defRPr>
                <a:solidFill>
                  <a:schemeClr val="tx1"/>
                </a:solidFill>
                <a:latin typeface="Arial" panose="020B0604020202020204" pitchFamily="34" charset="0"/>
              </a:defRPr>
            </a:lvl6pPr>
            <a:lvl7pPr marL="2971800" indent="-228600" defTabSz="257175" eaLnBrk="0" fontAlgn="base" hangingPunct="0">
              <a:spcBef>
                <a:spcPct val="0"/>
              </a:spcBef>
              <a:spcAft>
                <a:spcPct val="0"/>
              </a:spcAft>
              <a:defRPr>
                <a:solidFill>
                  <a:schemeClr val="tx1"/>
                </a:solidFill>
                <a:latin typeface="Arial" panose="020B0604020202020204" pitchFamily="34" charset="0"/>
              </a:defRPr>
            </a:lvl7pPr>
            <a:lvl8pPr marL="3429000" indent="-228600" defTabSz="257175" eaLnBrk="0" fontAlgn="base" hangingPunct="0">
              <a:spcBef>
                <a:spcPct val="0"/>
              </a:spcBef>
              <a:spcAft>
                <a:spcPct val="0"/>
              </a:spcAft>
              <a:defRPr>
                <a:solidFill>
                  <a:schemeClr val="tx1"/>
                </a:solidFill>
                <a:latin typeface="Arial" panose="020B0604020202020204" pitchFamily="34" charset="0"/>
              </a:defRPr>
            </a:lvl8pPr>
            <a:lvl9pPr marL="3886200" indent="-228600" defTabSz="257175" eaLnBrk="0" fontAlgn="base" hangingPunct="0">
              <a:spcBef>
                <a:spcPct val="0"/>
              </a:spcBef>
              <a:spcAft>
                <a:spcPct val="0"/>
              </a:spcAft>
              <a:defRPr>
                <a:solidFill>
                  <a:schemeClr val="tx1"/>
                </a:solidFill>
                <a:latin typeface="Arial" panose="020B0604020202020204" pitchFamily="34" charset="0"/>
              </a:defRPr>
            </a:lvl9pPr>
          </a:lstStyle>
          <a:p>
            <a:fld id="{3F619343-6EC4-4F7D-B263-162F2D9F95B2}" type="slidenum">
              <a:rPr lang="en-US" altLang="en-US" sz="1400" b="0">
                <a:solidFill>
                  <a:srgbClr val="000000"/>
                </a:solidFill>
                <a:cs typeface="+mn-cs"/>
              </a:rPr>
              <a:pPr/>
              <a:t>‹#›</a:t>
            </a:fld>
            <a:endParaRPr lang="en-US" altLang="en-US" sz="1400" b="0">
              <a:solidFill>
                <a:srgbClr val="000000"/>
              </a:solidFill>
              <a:cs typeface="+mn-cs"/>
            </a:endParaRPr>
          </a:p>
        </p:txBody>
      </p:sp>
      <p:pic>
        <p:nvPicPr>
          <p:cNvPr id="1030" name="Picture 6" descr="PROG-LAN">
            <a:extLst>
              <a:ext uri="{FF2B5EF4-FFF2-40B4-BE49-F238E27FC236}">
                <a16:creationId xmlns:a16="http://schemas.microsoft.com/office/drawing/2014/main" id="{D5588150-C4CE-4050-8BBE-0D154E9592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192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91" name="Rectangle 7">
            <a:extLst>
              <a:ext uri="{FF2B5EF4-FFF2-40B4-BE49-F238E27FC236}">
                <a16:creationId xmlns:a16="http://schemas.microsoft.com/office/drawing/2014/main" id="{A5ACCE5D-A90B-42B1-B509-B928617A3CDF}"/>
              </a:ext>
            </a:extLst>
          </p:cNvPr>
          <p:cNvSpPr>
            <a:spLocks noChangeArrowheads="1"/>
          </p:cNvSpPr>
          <p:nvPr/>
        </p:nvSpPr>
        <p:spPr bwMode="auto">
          <a:xfrm>
            <a:off x="0" y="6515100"/>
            <a:ext cx="56102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799" tIns="50006" rIns="101799" bIns="50006">
            <a:spAutoFit/>
          </a:bodyPr>
          <a:lstStyle>
            <a:lvl1pPr defTabSz="1028700">
              <a:defRPr sz="2400">
                <a:solidFill>
                  <a:schemeClr val="tx1"/>
                </a:solidFill>
                <a:latin typeface="Times New Roman" pitchFamily="18" charset="0"/>
              </a:defRPr>
            </a:lvl1pPr>
            <a:lvl2pPr marL="514350" defTabSz="1028700">
              <a:defRPr sz="2400">
                <a:solidFill>
                  <a:schemeClr val="tx1"/>
                </a:solidFill>
                <a:latin typeface="Times New Roman" pitchFamily="18" charset="0"/>
              </a:defRPr>
            </a:lvl2pPr>
            <a:lvl3pPr marL="1028700" defTabSz="1028700">
              <a:defRPr sz="2400">
                <a:solidFill>
                  <a:schemeClr val="tx1"/>
                </a:solidFill>
                <a:latin typeface="Times New Roman" pitchFamily="18" charset="0"/>
              </a:defRPr>
            </a:lvl3pPr>
            <a:lvl4pPr marL="1543050" defTabSz="1028700">
              <a:defRPr sz="2400">
                <a:solidFill>
                  <a:schemeClr val="tx1"/>
                </a:solidFill>
                <a:latin typeface="Times New Roman" pitchFamily="18" charset="0"/>
              </a:defRPr>
            </a:lvl4pPr>
            <a:lvl5pPr marL="2057400" defTabSz="1028700">
              <a:defRPr sz="2400">
                <a:solidFill>
                  <a:schemeClr val="tx1"/>
                </a:solidFill>
                <a:latin typeface="Times New Roman" pitchFamily="18" charset="0"/>
              </a:defRPr>
            </a:lvl5pPr>
            <a:lvl6pPr marL="2514600" defTabSz="1028700" fontAlgn="base">
              <a:spcBef>
                <a:spcPct val="0"/>
              </a:spcBef>
              <a:spcAft>
                <a:spcPct val="0"/>
              </a:spcAft>
              <a:defRPr sz="2400">
                <a:solidFill>
                  <a:schemeClr val="tx1"/>
                </a:solidFill>
                <a:latin typeface="Times New Roman" pitchFamily="18" charset="0"/>
              </a:defRPr>
            </a:lvl6pPr>
            <a:lvl7pPr marL="2971800" defTabSz="1028700" fontAlgn="base">
              <a:spcBef>
                <a:spcPct val="0"/>
              </a:spcBef>
              <a:spcAft>
                <a:spcPct val="0"/>
              </a:spcAft>
              <a:defRPr sz="2400">
                <a:solidFill>
                  <a:schemeClr val="tx1"/>
                </a:solidFill>
                <a:latin typeface="Times New Roman" pitchFamily="18" charset="0"/>
              </a:defRPr>
            </a:lvl7pPr>
            <a:lvl8pPr marL="3429000" defTabSz="1028700" fontAlgn="base">
              <a:spcBef>
                <a:spcPct val="0"/>
              </a:spcBef>
              <a:spcAft>
                <a:spcPct val="0"/>
              </a:spcAft>
              <a:defRPr sz="2400">
                <a:solidFill>
                  <a:schemeClr val="tx1"/>
                </a:solidFill>
                <a:latin typeface="Times New Roman" pitchFamily="18" charset="0"/>
              </a:defRPr>
            </a:lvl8pPr>
            <a:lvl9pPr marL="3886200" defTabSz="1028700" fontAlgn="base">
              <a:spcBef>
                <a:spcPct val="0"/>
              </a:spcBef>
              <a:spcAft>
                <a:spcPct val="0"/>
              </a:spcAft>
              <a:defRPr sz="2400">
                <a:solidFill>
                  <a:schemeClr val="tx1"/>
                </a:solidFill>
                <a:latin typeface="Times New Roman" pitchFamily="18" charset="0"/>
              </a:defRPr>
            </a:lvl9pPr>
          </a:lstStyle>
          <a:p>
            <a:pPr>
              <a:defRPr/>
            </a:pPr>
            <a:r>
              <a:rPr lang="en-US" altLang="en-US" sz="1600" b="0">
                <a:solidFill>
                  <a:srgbClr val="000000"/>
                </a:solidFill>
                <a:latin typeface="Arial" charset="0"/>
                <a:cs typeface="+mn-cs"/>
              </a:rPr>
              <a:t>Organization of Programming Languages-Cheng (Fall 2004)</a:t>
            </a:r>
          </a:p>
        </p:txBody>
      </p:sp>
    </p:spTree>
    <p:extLst>
      <p:ext uri="{BB962C8B-B14F-4D97-AF65-F5344CB8AC3E}">
        <p14:creationId xmlns:p14="http://schemas.microsoft.com/office/powerpoint/2010/main" val="1372416234"/>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l" defTabSz="915988" rtl="0" eaLnBrk="0" fontAlgn="base" hangingPunct="0">
        <a:spcBef>
          <a:spcPct val="0"/>
        </a:spcBef>
        <a:spcAft>
          <a:spcPct val="0"/>
        </a:spcAft>
        <a:defRPr sz="3900">
          <a:solidFill>
            <a:schemeClr val="tx2"/>
          </a:solidFill>
          <a:latin typeface="+mj-lt"/>
          <a:ea typeface="+mj-ea"/>
          <a:cs typeface="+mj-cs"/>
        </a:defRPr>
      </a:lvl1pPr>
      <a:lvl2pPr algn="l" defTabSz="915988" rtl="0" eaLnBrk="0" fontAlgn="base" hangingPunct="0">
        <a:spcBef>
          <a:spcPct val="0"/>
        </a:spcBef>
        <a:spcAft>
          <a:spcPct val="0"/>
        </a:spcAft>
        <a:defRPr sz="3900">
          <a:solidFill>
            <a:schemeClr val="tx2"/>
          </a:solidFill>
          <a:latin typeface="Arial Rounded MT Bold" pitchFamily="34" charset="0"/>
        </a:defRPr>
      </a:lvl2pPr>
      <a:lvl3pPr algn="l" defTabSz="915988" rtl="0" eaLnBrk="0" fontAlgn="base" hangingPunct="0">
        <a:spcBef>
          <a:spcPct val="0"/>
        </a:spcBef>
        <a:spcAft>
          <a:spcPct val="0"/>
        </a:spcAft>
        <a:defRPr sz="3900">
          <a:solidFill>
            <a:schemeClr val="tx2"/>
          </a:solidFill>
          <a:latin typeface="Arial Rounded MT Bold" pitchFamily="34" charset="0"/>
        </a:defRPr>
      </a:lvl3pPr>
      <a:lvl4pPr algn="l" defTabSz="915988" rtl="0" eaLnBrk="0" fontAlgn="base" hangingPunct="0">
        <a:spcBef>
          <a:spcPct val="0"/>
        </a:spcBef>
        <a:spcAft>
          <a:spcPct val="0"/>
        </a:spcAft>
        <a:defRPr sz="3900">
          <a:solidFill>
            <a:schemeClr val="tx2"/>
          </a:solidFill>
          <a:latin typeface="Arial Rounded MT Bold" pitchFamily="34" charset="0"/>
        </a:defRPr>
      </a:lvl4pPr>
      <a:lvl5pPr algn="l" defTabSz="915988" rtl="0" eaLnBrk="0" fontAlgn="base" hangingPunct="0">
        <a:spcBef>
          <a:spcPct val="0"/>
        </a:spcBef>
        <a:spcAft>
          <a:spcPct val="0"/>
        </a:spcAft>
        <a:defRPr sz="3900">
          <a:solidFill>
            <a:schemeClr val="tx2"/>
          </a:solidFill>
          <a:latin typeface="Arial Rounded MT Bold" pitchFamily="34" charset="0"/>
        </a:defRPr>
      </a:lvl5pPr>
      <a:lvl6pPr marL="457200" algn="l" defTabSz="915988" rtl="0" eaLnBrk="0" fontAlgn="base" hangingPunct="0">
        <a:spcBef>
          <a:spcPct val="0"/>
        </a:spcBef>
        <a:spcAft>
          <a:spcPct val="0"/>
        </a:spcAft>
        <a:defRPr sz="3900">
          <a:solidFill>
            <a:schemeClr val="tx2"/>
          </a:solidFill>
          <a:latin typeface="Arial Rounded MT Bold" pitchFamily="34" charset="0"/>
        </a:defRPr>
      </a:lvl6pPr>
      <a:lvl7pPr marL="914400" algn="l" defTabSz="915988" rtl="0" eaLnBrk="0" fontAlgn="base" hangingPunct="0">
        <a:spcBef>
          <a:spcPct val="0"/>
        </a:spcBef>
        <a:spcAft>
          <a:spcPct val="0"/>
        </a:spcAft>
        <a:defRPr sz="3900">
          <a:solidFill>
            <a:schemeClr val="tx2"/>
          </a:solidFill>
          <a:latin typeface="Arial Rounded MT Bold" pitchFamily="34" charset="0"/>
        </a:defRPr>
      </a:lvl7pPr>
      <a:lvl8pPr marL="1371600" algn="l" defTabSz="915988" rtl="0" eaLnBrk="0" fontAlgn="base" hangingPunct="0">
        <a:spcBef>
          <a:spcPct val="0"/>
        </a:spcBef>
        <a:spcAft>
          <a:spcPct val="0"/>
        </a:spcAft>
        <a:defRPr sz="3900">
          <a:solidFill>
            <a:schemeClr val="tx2"/>
          </a:solidFill>
          <a:latin typeface="Arial Rounded MT Bold" pitchFamily="34" charset="0"/>
        </a:defRPr>
      </a:lvl8pPr>
      <a:lvl9pPr marL="1828800" algn="l" defTabSz="915988" rtl="0" eaLnBrk="0" fontAlgn="base" hangingPunct="0">
        <a:spcBef>
          <a:spcPct val="0"/>
        </a:spcBef>
        <a:spcAft>
          <a:spcPct val="0"/>
        </a:spcAft>
        <a:defRPr sz="3900">
          <a:solidFill>
            <a:schemeClr val="tx2"/>
          </a:solidFill>
          <a:latin typeface="Arial Rounded MT Bold" pitchFamily="34" charset="0"/>
        </a:defRPr>
      </a:lvl9pPr>
    </p:titleStyle>
    <p:bodyStyle>
      <a:lvl1pPr marL="342900" indent="-342900" algn="l" defTabSz="915988" rtl="0" eaLnBrk="0" fontAlgn="base" hangingPunct="0">
        <a:spcBef>
          <a:spcPct val="20000"/>
        </a:spcBef>
        <a:spcAft>
          <a:spcPct val="0"/>
        </a:spcAft>
        <a:buClr>
          <a:schemeClr val="tx1"/>
        </a:buClr>
        <a:buSzPct val="75000"/>
        <a:buFont typeface="Monotype Sorts" pitchFamily="2" charset="2"/>
        <a:buChar char="u"/>
        <a:defRPr sz="2800">
          <a:solidFill>
            <a:schemeClr val="tx1"/>
          </a:solidFill>
          <a:latin typeface="+mn-lt"/>
          <a:ea typeface="+mn-ea"/>
          <a:cs typeface="+mn-cs"/>
        </a:defRPr>
      </a:lvl1pPr>
      <a:lvl2pPr marL="744538" indent="-273050" algn="l" defTabSz="915988"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defRPr>
      </a:lvl2pPr>
      <a:lvl3pPr marL="1144588" indent="-228600" algn="l" defTabSz="915988" rtl="0" eaLnBrk="0" fontAlgn="base" hangingPunct="0">
        <a:spcBef>
          <a:spcPct val="20000"/>
        </a:spcBef>
        <a:spcAft>
          <a:spcPct val="0"/>
        </a:spcAft>
        <a:buClr>
          <a:schemeClr val="tx1"/>
        </a:buClr>
        <a:buSzPct val="65000"/>
        <a:buFont typeface="Wingdings" panose="05000000000000000000" pitchFamily="2" charset="2"/>
        <a:buChar char="u"/>
        <a:defRPr sz="2400">
          <a:solidFill>
            <a:schemeClr val="tx1"/>
          </a:solidFill>
          <a:latin typeface="+mn-lt"/>
        </a:defRPr>
      </a:lvl3pPr>
      <a:lvl4pPr marL="1601788" indent="-228600" algn="l" defTabSz="915988"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4pPr>
      <a:lvl5pPr marL="20589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5pPr>
      <a:lvl6pPr marL="25161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6pPr>
      <a:lvl7pPr marL="29733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7pPr>
      <a:lvl8pPr marL="34305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8pPr>
      <a:lvl9pPr marL="38877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62001" y="716281"/>
            <a:ext cx="8382000" cy="45719"/>
          </a:xfrm>
          <a:prstGeom prst="rect">
            <a:avLst/>
          </a:prstGeom>
          <a:gradFill rotWithShape="0">
            <a:gsLst>
              <a:gs pos="0">
                <a:srgbClr val="FF33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800">
              <a:solidFill>
                <a:srgbClr val="000000"/>
              </a:solidFill>
              <a:latin typeface="Monospac821 BT" pitchFamily="49" charset="0"/>
              <a:cs typeface="+mn-cs"/>
            </a:endParaRPr>
          </a:p>
        </p:txBody>
      </p:sp>
      <p:sp>
        <p:nvSpPr>
          <p:cNvPr id="1027" name="Rectangle 3"/>
          <p:cNvSpPr>
            <a:spLocks noGrp="1" noChangeArrowheads="1"/>
          </p:cNvSpPr>
          <p:nvPr>
            <p:ph type="title"/>
          </p:nvPr>
        </p:nvSpPr>
        <p:spPr bwMode="auto">
          <a:xfrm>
            <a:off x="758687" y="-15116"/>
            <a:ext cx="8062912" cy="700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4"/>
          <p:cNvSpPr>
            <a:spLocks noChangeArrowheads="1"/>
          </p:cNvSpPr>
          <p:nvPr/>
        </p:nvSpPr>
        <p:spPr bwMode="auto">
          <a:xfrm>
            <a:off x="0" y="914400"/>
            <a:ext cx="762000" cy="5943600"/>
          </a:xfrm>
          <a:prstGeom prst="rect">
            <a:avLst/>
          </a:prstGeom>
          <a:gradFill rotWithShape="0">
            <a:gsLst>
              <a:gs pos="0">
                <a:schemeClr val="accent2">
                  <a:gamma/>
                  <a:tint val="0"/>
                  <a:invGamma/>
                </a:schemeClr>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p>
            <a:pPr algn="ctr">
              <a:lnSpc>
                <a:spcPct val="120000"/>
              </a:lnSpc>
            </a:pPr>
            <a:endParaRPr lang="en-US" altLang="en-US" sz="2000">
              <a:solidFill>
                <a:srgbClr val="FFFFFF"/>
              </a:solidFill>
              <a:latin typeface="Times New Roman"/>
              <a:cs typeface="+mn-cs"/>
            </a:endParaRPr>
          </a:p>
        </p:txBody>
      </p:sp>
      <p:sp>
        <p:nvSpPr>
          <p:cNvPr id="1029" name="Rectangle 5"/>
          <p:cNvSpPr>
            <a:spLocks noChangeArrowheads="1"/>
          </p:cNvSpPr>
          <p:nvPr/>
        </p:nvSpPr>
        <p:spPr bwMode="auto">
          <a:xfrm>
            <a:off x="8091488" y="6635750"/>
            <a:ext cx="1052512" cy="225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312" tIns="42862" rIns="87312" bIns="42862">
            <a:spAutoFit/>
          </a:bodyPr>
          <a:lstStyle>
            <a:lvl1pPr algn="l" defTabSz="857250" eaLnBrk="0" hangingPunct="0">
              <a:defRPr sz="2400">
                <a:solidFill>
                  <a:schemeClr val="tx1"/>
                </a:solidFill>
                <a:latin typeface="Times New Roman"/>
              </a:defRPr>
            </a:lvl1pPr>
            <a:lvl2pPr marL="428625" algn="l" defTabSz="857250" eaLnBrk="0" hangingPunct="0">
              <a:defRPr sz="2400">
                <a:solidFill>
                  <a:schemeClr val="tx1"/>
                </a:solidFill>
                <a:latin typeface="Times New Roman"/>
              </a:defRPr>
            </a:lvl2pPr>
            <a:lvl3pPr marL="857250" algn="l" defTabSz="857250" eaLnBrk="0" hangingPunct="0">
              <a:defRPr sz="2400">
                <a:solidFill>
                  <a:schemeClr val="tx1"/>
                </a:solidFill>
                <a:latin typeface="Times New Roman"/>
              </a:defRPr>
            </a:lvl3pPr>
            <a:lvl4pPr marL="1285875" algn="l" defTabSz="857250" eaLnBrk="0" hangingPunct="0">
              <a:defRPr sz="2400">
                <a:solidFill>
                  <a:schemeClr val="tx1"/>
                </a:solidFill>
                <a:latin typeface="Times New Roman"/>
              </a:defRPr>
            </a:lvl4pPr>
            <a:lvl5pPr marL="1714500" algn="l" defTabSz="857250" eaLnBrk="0" hangingPunct="0">
              <a:defRPr sz="2400">
                <a:solidFill>
                  <a:schemeClr val="tx1"/>
                </a:solidFill>
                <a:latin typeface="Times New Roman"/>
              </a:defRPr>
            </a:lvl5pPr>
            <a:lvl6pPr marL="2171700" defTabSz="857250" eaLnBrk="0" fontAlgn="base" hangingPunct="0">
              <a:spcBef>
                <a:spcPct val="0"/>
              </a:spcBef>
              <a:spcAft>
                <a:spcPct val="0"/>
              </a:spcAft>
              <a:defRPr sz="2400">
                <a:solidFill>
                  <a:schemeClr val="tx1"/>
                </a:solidFill>
                <a:latin typeface="Times New Roman"/>
              </a:defRPr>
            </a:lvl6pPr>
            <a:lvl7pPr marL="2628900" defTabSz="857250" eaLnBrk="0" fontAlgn="base" hangingPunct="0">
              <a:spcBef>
                <a:spcPct val="0"/>
              </a:spcBef>
              <a:spcAft>
                <a:spcPct val="0"/>
              </a:spcAft>
              <a:defRPr sz="2400">
                <a:solidFill>
                  <a:schemeClr val="tx1"/>
                </a:solidFill>
                <a:latin typeface="Times New Roman"/>
              </a:defRPr>
            </a:lvl7pPr>
            <a:lvl8pPr marL="3086100" defTabSz="857250" eaLnBrk="0" fontAlgn="base" hangingPunct="0">
              <a:spcBef>
                <a:spcPct val="0"/>
              </a:spcBef>
              <a:spcAft>
                <a:spcPct val="0"/>
              </a:spcAft>
              <a:defRPr sz="2400">
                <a:solidFill>
                  <a:schemeClr val="tx1"/>
                </a:solidFill>
                <a:latin typeface="Times New Roman"/>
              </a:defRPr>
            </a:lvl8pPr>
            <a:lvl9pPr marL="3543300" defTabSz="857250" eaLnBrk="0" fontAlgn="base" hangingPunct="0">
              <a:spcBef>
                <a:spcPct val="0"/>
              </a:spcBef>
              <a:spcAft>
                <a:spcPct val="0"/>
              </a:spcAft>
              <a:defRPr sz="2400">
                <a:solidFill>
                  <a:schemeClr val="tx1"/>
                </a:solidFill>
                <a:latin typeface="Times New Roman"/>
              </a:defRPr>
            </a:lvl9pPr>
          </a:lstStyle>
          <a:p>
            <a:r>
              <a:rPr lang="en-US" altLang="en-US" sz="900" b="0" dirty="0">
                <a:solidFill>
                  <a:srgbClr val="000000"/>
                </a:solidFill>
                <a:cs typeface="+mn-cs"/>
              </a:rPr>
              <a:t>OV-</a:t>
            </a:r>
            <a:fld id="{34A929D2-E344-4DCB-A084-071A70E71482}" type="slidenum">
              <a:rPr lang="en-US" altLang="en-US" sz="900" b="0" smtClean="0">
                <a:solidFill>
                  <a:srgbClr val="000000"/>
                </a:solidFill>
                <a:cs typeface="+mn-cs"/>
              </a:rPr>
              <a:pPr/>
              <a:t>‹#›</a:t>
            </a:fld>
            <a:endParaRPr lang="en-US" altLang="en-US" sz="900" b="0" dirty="0">
              <a:solidFill>
                <a:srgbClr val="000000"/>
              </a:solidFill>
              <a:cs typeface="+mn-cs"/>
            </a:endParaRPr>
          </a:p>
        </p:txBody>
      </p:sp>
      <p:sp>
        <p:nvSpPr>
          <p:cNvPr id="1033" name="Rectangle 9"/>
          <p:cNvSpPr>
            <a:spLocks noGrp="1" noChangeArrowheads="1"/>
          </p:cNvSpPr>
          <p:nvPr>
            <p:ph type="body" idx="1"/>
          </p:nvPr>
        </p:nvSpPr>
        <p:spPr bwMode="auto">
          <a:xfrm>
            <a:off x="762000" y="762001"/>
            <a:ext cx="8382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 </a:t>
            </a:r>
            <a:r>
              <a:rPr lang="en-US" altLang="en-US" dirty="0" err="1"/>
              <a:t>asd</a:t>
            </a:r>
            <a:r>
              <a:rPr lang="en-US" altLang="en-US" dirty="0"/>
              <a:t> </a:t>
            </a:r>
            <a:r>
              <a:rPr lang="en-US" altLang="en-US" dirty="0" err="1"/>
              <a:t>gasd</a:t>
            </a:r>
            <a:r>
              <a:rPr lang="en-US" altLang="en-US" dirty="0"/>
              <a:t> </a:t>
            </a:r>
            <a:r>
              <a:rPr lang="en-US" altLang="en-US" dirty="0" err="1"/>
              <a:t>glak</a:t>
            </a:r>
            <a:r>
              <a:rPr lang="en-US" altLang="en-US" dirty="0"/>
              <a:t> </a:t>
            </a:r>
            <a:r>
              <a:rPr lang="en-US" altLang="en-US" dirty="0" err="1"/>
              <a:t>fdas</a:t>
            </a:r>
            <a:r>
              <a:rPr lang="en-US" altLang="en-US" dirty="0"/>
              <a:t> </a:t>
            </a:r>
            <a:r>
              <a:rPr lang="en-US" altLang="en-US" dirty="0" err="1"/>
              <a:t>af</a:t>
            </a:r>
            <a:r>
              <a:rPr lang="en-US" altLang="en-US" dirty="0"/>
              <a:t> </a:t>
            </a:r>
            <a:r>
              <a:rPr lang="en-US" altLang="en-US" dirty="0" err="1"/>
              <a:t>lkajds</a:t>
            </a:r>
            <a:r>
              <a:rPr lang="en-US" altLang="en-US" dirty="0"/>
              <a:t> </a:t>
            </a:r>
            <a:r>
              <a:rPr lang="en-US" altLang="en-US" dirty="0" err="1"/>
              <a:t>laksdjf</a:t>
            </a:r>
            <a:r>
              <a:rPr lang="en-US" altLang="en-US" dirty="0"/>
              <a:t> </a:t>
            </a:r>
            <a:r>
              <a:rPr lang="en-US" altLang="en-US" dirty="0" err="1"/>
              <a:t>hasldkf</a:t>
            </a:r>
            <a:r>
              <a:rPr lang="en-US" altLang="en-US" dirty="0"/>
              <a:t> </a:t>
            </a:r>
            <a:r>
              <a:rPr lang="en-US" altLang="en-US" dirty="0" err="1"/>
              <a:t>asdkj</a:t>
            </a:r>
            <a:r>
              <a:rPr lang="en-US" altLang="en-US" dirty="0"/>
              <a:t> h</a:t>
            </a:r>
          </a:p>
          <a:p>
            <a:pPr lvl="1"/>
            <a:r>
              <a:rPr lang="en-US" altLang="en-US" dirty="0"/>
              <a:t>Second level </a:t>
            </a:r>
            <a:r>
              <a:rPr lang="en-US" altLang="en-US" dirty="0" err="1"/>
              <a:t>asdf</a:t>
            </a:r>
            <a:r>
              <a:rPr lang="en-US" altLang="en-US" dirty="0"/>
              <a:t> </a:t>
            </a:r>
            <a:r>
              <a:rPr lang="en-US" altLang="en-US" dirty="0" err="1"/>
              <a:t>ias;df</a:t>
            </a:r>
            <a:r>
              <a:rPr lang="en-US" altLang="en-US" dirty="0"/>
              <a:t> </a:t>
            </a:r>
            <a:r>
              <a:rPr lang="en-US" altLang="en-US" dirty="0" err="1"/>
              <a:t>has;dlf</a:t>
            </a:r>
            <a:r>
              <a:rPr lang="en-US" altLang="en-US" dirty="0"/>
              <a:t> </a:t>
            </a:r>
            <a:r>
              <a:rPr lang="en-US" altLang="en-US" dirty="0" err="1"/>
              <a:t>as;df</a:t>
            </a:r>
            <a:r>
              <a:rPr lang="en-US" altLang="en-US" dirty="0"/>
              <a:t> </a:t>
            </a:r>
            <a:r>
              <a:rPr lang="en-US" altLang="en-US" dirty="0" err="1"/>
              <a:t>asd</a:t>
            </a:r>
            <a:r>
              <a:rPr lang="en-US" altLang="en-US" dirty="0"/>
              <a:t> </a:t>
            </a:r>
            <a:r>
              <a:rPr lang="en-US" altLang="en-US" dirty="0" err="1"/>
              <a:t>fasdf</a:t>
            </a:r>
            <a:r>
              <a:rPr lang="en-US" altLang="en-US" dirty="0"/>
              <a:t> </a:t>
            </a:r>
            <a:r>
              <a:rPr lang="en-US" altLang="en-US" dirty="0" err="1"/>
              <a:t>asdf</a:t>
            </a:r>
            <a:r>
              <a:rPr lang="en-US" altLang="en-US" dirty="0"/>
              <a:t> </a:t>
            </a:r>
            <a:r>
              <a:rPr lang="en-US" altLang="en-US" dirty="0" err="1"/>
              <a:t>asd</a:t>
            </a:r>
            <a:r>
              <a:rPr lang="en-US" altLang="en-US" dirty="0"/>
              <a:t>  </a:t>
            </a:r>
            <a:r>
              <a:rPr lang="en-US" altLang="en-US" dirty="0" err="1"/>
              <a:t>af</a:t>
            </a:r>
            <a:r>
              <a:rPr lang="en-US" altLang="en-US" dirty="0"/>
              <a:t> </a:t>
            </a:r>
            <a:r>
              <a:rPr lang="en-US" altLang="en-US" dirty="0" err="1"/>
              <a:t>sdfs</a:t>
            </a:r>
            <a:r>
              <a:rPr lang="en-US" altLang="en-US" dirty="0"/>
              <a:t>  </a:t>
            </a:r>
            <a:r>
              <a:rPr lang="en-US" altLang="en-US" dirty="0" err="1"/>
              <a:t>fdsasdf</a:t>
            </a:r>
            <a:r>
              <a:rPr lang="en-US" altLang="en-US" dirty="0"/>
              <a:t> </a:t>
            </a:r>
            <a:r>
              <a:rPr lang="en-US" altLang="en-US" dirty="0" err="1"/>
              <a:t>sa</a:t>
            </a:r>
            <a:endParaRPr lang="en-US" altLang="en-US" dirty="0"/>
          </a:p>
          <a:p>
            <a:pPr lvl="2"/>
            <a:r>
              <a:rPr lang="en-US" altLang="en-US" dirty="0"/>
              <a:t>Third level</a:t>
            </a:r>
          </a:p>
          <a:p>
            <a:pPr lvl="3"/>
            <a:r>
              <a:rPr lang="en-US" altLang="en-US" dirty="0"/>
              <a:t>Fourth level</a:t>
            </a:r>
          </a:p>
          <a:p>
            <a:pPr lvl="4"/>
            <a:r>
              <a:rPr lang="en-US" altLang="en-US" dirty="0"/>
              <a:t>Fifth level</a:t>
            </a:r>
          </a:p>
        </p:txBody>
      </p:sp>
      <p:graphicFrame>
        <p:nvGraphicFramePr>
          <p:cNvPr id="1034" name="Object 10"/>
          <p:cNvGraphicFramePr>
            <a:graphicFrameLocks noChangeAspect="1"/>
          </p:cNvGraphicFramePr>
          <p:nvPr>
            <p:extLst>
              <p:ext uri="{D42A27DB-BD31-4B8C-83A1-F6EECF244321}">
                <p14:modId xmlns:p14="http://schemas.microsoft.com/office/powerpoint/2010/main" val="2670116407"/>
              </p:ext>
            </p:extLst>
          </p:nvPr>
        </p:nvGraphicFramePr>
        <p:xfrm>
          <a:off x="0" y="0"/>
          <a:ext cx="725424" cy="1295400"/>
        </p:xfrm>
        <a:graphic>
          <a:graphicData uri="http://schemas.openxmlformats.org/presentationml/2006/ole">
            <mc:AlternateContent xmlns:mc="http://schemas.openxmlformats.org/markup-compatibility/2006">
              <mc:Choice xmlns:v="urn:schemas-microsoft-com:vml" Requires="v">
                <p:oleObj spid="_x0000_s1025" name="Photo Editor Photo" r:id="rId14" imgW="1209524" imgH="1895238" progId="MSPhotoEd.3">
                  <p:embed/>
                </p:oleObj>
              </mc:Choice>
              <mc:Fallback>
                <p:oleObj name="Photo Editor Photo" r:id="rId14" imgW="1209524" imgH="1895238" progId="MSPhotoEd.3">
                  <p:embed/>
                  <p:pic>
                    <p:nvPicPr>
                      <p:cNvPr id="1034"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725424" cy="1295400"/>
                      </a:xfrm>
                      <a:prstGeom prst="rect">
                        <a:avLst/>
                      </a:prstGeom>
                      <a:noFill/>
                      <a:ln>
                        <a:noFill/>
                      </a:ln>
                      <a:effectLst/>
                    </p:spPr>
                  </p:pic>
                </p:oleObj>
              </mc:Fallback>
            </mc:AlternateContent>
          </a:graphicData>
        </a:graphic>
      </p:graphicFrame>
      <p:sp>
        <p:nvSpPr>
          <p:cNvPr id="1035" name="Text Box 11"/>
          <p:cNvSpPr txBox="1">
            <a:spLocks noChangeArrowheads="1"/>
          </p:cNvSpPr>
          <p:nvPr/>
        </p:nvSpPr>
        <p:spPr bwMode="auto">
          <a:xfrm>
            <a:off x="0" y="1371600"/>
            <a:ext cx="6976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2000" dirty="0">
                <a:solidFill>
                  <a:srgbClr val="000000"/>
                </a:solidFill>
                <a:latin typeface="Times New Roman"/>
                <a:cs typeface="+mn-cs"/>
              </a:rPr>
              <a:t>CSE</a:t>
            </a:r>
          </a:p>
          <a:p>
            <a:pPr algn="ctr" eaLnBrk="1" hangingPunct="1"/>
            <a:r>
              <a:rPr lang="en-US" altLang="en-US" sz="2000" dirty="0">
                <a:solidFill>
                  <a:srgbClr val="000000"/>
                </a:solidFill>
                <a:latin typeface="Times New Roman"/>
                <a:cs typeface="+mn-cs"/>
              </a:rPr>
              <a:t>4102</a:t>
            </a:r>
            <a:endParaRPr lang="en-US" altLang="en-US" sz="2800" dirty="0">
              <a:solidFill>
                <a:srgbClr val="000000"/>
              </a:solidFill>
              <a:latin typeface="Monospac821 BT" pitchFamily="49" charset="0"/>
              <a:cs typeface="+mn-cs"/>
            </a:endParaRPr>
          </a:p>
        </p:txBody>
      </p:sp>
    </p:spTree>
    <p:extLst>
      <p:ext uri="{BB962C8B-B14F-4D97-AF65-F5344CB8AC3E}">
        <p14:creationId xmlns:p14="http://schemas.microsoft.com/office/powerpoint/2010/main" val="2567722570"/>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2pPr>
      <a:lvl3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3pPr>
      <a:lvl4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4pPr>
      <a:lvl5pPr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5pPr>
      <a:lvl6pPr marL="457200"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6pPr>
      <a:lvl7pPr marL="914400"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7pPr>
      <a:lvl8pPr marL="1371600"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8pPr>
      <a:lvl9pPr marL="1828800" algn="ctr" rtl="0" fontAlgn="base">
        <a:lnSpc>
          <a:spcPct val="80000"/>
        </a:lnSpc>
        <a:spcBef>
          <a:spcPct val="0"/>
        </a:spcBef>
        <a:spcAft>
          <a:spcPct val="0"/>
        </a:spcAft>
        <a:defRPr sz="3600">
          <a:solidFill>
            <a:schemeClr val="tx2"/>
          </a:solidFill>
          <a:effectLst>
            <a:outerShdw blurRad="38100" dist="38100" dir="2700000" algn="tl">
              <a:srgbClr val="C0C0C0"/>
            </a:outerShdw>
          </a:effectLst>
          <a:latin typeface="Times New Roman"/>
        </a:defRPr>
      </a:lvl9pPr>
    </p:titleStyle>
    <p:bodyStyle>
      <a:lvl1pPr marL="523875" indent="-523875" algn="l" rtl="0" fontAlgn="base">
        <a:lnSpc>
          <a:spcPct val="89000"/>
        </a:lnSpc>
        <a:spcBef>
          <a:spcPct val="10000"/>
        </a:spcBef>
        <a:spcAft>
          <a:spcPct val="0"/>
        </a:spcAft>
        <a:buClr>
          <a:srgbClr val="FF3300"/>
        </a:buClr>
        <a:buSzPct val="75000"/>
        <a:buFont typeface="Wingdings" pitchFamily="2" charset="2"/>
        <a:buChar char="m"/>
        <a:tabLst>
          <a:tab pos="1025525" algn="l"/>
        </a:tabLst>
        <a:defRPr sz="2800">
          <a:solidFill>
            <a:schemeClr val="tx1"/>
          </a:solidFill>
          <a:effectLst>
            <a:outerShdw blurRad="38100" dist="38100" dir="2700000" algn="tl">
              <a:srgbClr val="C0C0C0"/>
            </a:outerShdw>
          </a:effectLst>
          <a:latin typeface="+mn-lt"/>
          <a:ea typeface="+mn-ea"/>
          <a:cs typeface="+mn-cs"/>
        </a:defRPr>
      </a:lvl1pPr>
      <a:lvl2pPr marL="1025525" indent="-387350" algn="l" rtl="0" fontAlgn="base">
        <a:lnSpc>
          <a:spcPct val="80000"/>
        </a:lnSpc>
        <a:spcBef>
          <a:spcPct val="20000"/>
        </a:spcBef>
        <a:spcAft>
          <a:spcPct val="0"/>
        </a:spcAft>
        <a:buSzPct val="69000"/>
        <a:buFont typeface="Wingdings" pitchFamily="2" charset="2"/>
        <a:buChar char="q"/>
        <a:tabLst>
          <a:tab pos="1025525" algn="l"/>
        </a:tabLst>
        <a:defRPr sz="2800">
          <a:solidFill>
            <a:schemeClr val="accent2"/>
          </a:solidFill>
          <a:latin typeface="+mn-lt"/>
        </a:defRPr>
      </a:lvl2pPr>
      <a:lvl3pPr marL="1477963" indent="-338138" algn="l" rtl="0" fontAlgn="base">
        <a:spcBef>
          <a:spcPct val="20000"/>
        </a:spcBef>
        <a:spcAft>
          <a:spcPct val="0"/>
        </a:spcAft>
        <a:buFont typeface="Wingdings" pitchFamily="2" charset="2"/>
        <a:buChar char="Ø"/>
        <a:tabLst>
          <a:tab pos="1025525" algn="l"/>
        </a:tabLst>
        <a:defRPr sz="2400">
          <a:solidFill>
            <a:srgbClr val="FF3300"/>
          </a:solidFill>
          <a:latin typeface="+mn-lt"/>
        </a:defRPr>
      </a:lvl3pPr>
      <a:lvl4pPr marL="1820863" indent="-228600" algn="l" rtl="0" fontAlgn="base">
        <a:spcBef>
          <a:spcPct val="20000"/>
        </a:spcBef>
        <a:spcAft>
          <a:spcPct val="0"/>
        </a:spcAft>
        <a:buChar char="–"/>
        <a:tabLst>
          <a:tab pos="1025525" algn="l"/>
        </a:tabLst>
        <a:defRPr sz="2000">
          <a:solidFill>
            <a:schemeClr val="tx1"/>
          </a:solidFill>
          <a:latin typeface="+mn-lt"/>
        </a:defRPr>
      </a:lvl4pPr>
      <a:lvl5pPr marL="2163763" indent="-228600" algn="l" rtl="0" fontAlgn="base">
        <a:spcBef>
          <a:spcPct val="20000"/>
        </a:spcBef>
        <a:spcAft>
          <a:spcPct val="0"/>
        </a:spcAft>
        <a:buChar char="»"/>
        <a:tabLst>
          <a:tab pos="1025525" algn="l"/>
        </a:tabLst>
        <a:defRPr sz="2000">
          <a:solidFill>
            <a:schemeClr val="tx1"/>
          </a:solidFill>
          <a:latin typeface="+mn-lt"/>
        </a:defRPr>
      </a:lvl5pPr>
      <a:lvl6pPr marL="2620963" indent="-228600" algn="l" rtl="0" fontAlgn="base">
        <a:spcBef>
          <a:spcPct val="20000"/>
        </a:spcBef>
        <a:spcAft>
          <a:spcPct val="0"/>
        </a:spcAft>
        <a:buChar char="»"/>
        <a:tabLst>
          <a:tab pos="1025525" algn="l"/>
        </a:tabLst>
        <a:defRPr sz="2000">
          <a:solidFill>
            <a:schemeClr val="tx1"/>
          </a:solidFill>
          <a:latin typeface="+mn-lt"/>
        </a:defRPr>
      </a:lvl6pPr>
      <a:lvl7pPr marL="3078163" indent="-228600" algn="l" rtl="0" fontAlgn="base">
        <a:spcBef>
          <a:spcPct val="20000"/>
        </a:spcBef>
        <a:spcAft>
          <a:spcPct val="0"/>
        </a:spcAft>
        <a:buChar char="»"/>
        <a:tabLst>
          <a:tab pos="1025525" algn="l"/>
        </a:tabLst>
        <a:defRPr sz="2000">
          <a:solidFill>
            <a:schemeClr val="tx1"/>
          </a:solidFill>
          <a:latin typeface="+mn-lt"/>
        </a:defRPr>
      </a:lvl7pPr>
      <a:lvl8pPr marL="3535363" indent="-228600" algn="l" rtl="0" fontAlgn="base">
        <a:spcBef>
          <a:spcPct val="20000"/>
        </a:spcBef>
        <a:spcAft>
          <a:spcPct val="0"/>
        </a:spcAft>
        <a:buChar char="»"/>
        <a:tabLst>
          <a:tab pos="1025525" algn="l"/>
        </a:tabLst>
        <a:defRPr sz="2000">
          <a:solidFill>
            <a:schemeClr val="tx1"/>
          </a:solidFill>
          <a:latin typeface="+mn-lt"/>
        </a:defRPr>
      </a:lvl8pPr>
      <a:lvl9pPr marL="3992563" indent="-228600" algn="l" rtl="0" fontAlgn="base">
        <a:spcBef>
          <a:spcPct val="20000"/>
        </a:spcBef>
        <a:spcAft>
          <a:spcPct val="0"/>
        </a:spcAft>
        <a:buChar char="»"/>
        <a:tabLst>
          <a:tab pos="1025525"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801C218B-41E3-436E-BC41-A3498F547A7B}"/>
              </a:ext>
            </a:extLst>
          </p:cNvPr>
          <p:cNvSpPr>
            <a:spLocks noChangeShapeType="1"/>
          </p:cNvSpPr>
          <p:nvPr/>
        </p:nvSpPr>
        <p:spPr bwMode="auto">
          <a:xfrm>
            <a:off x="0" y="990600"/>
            <a:ext cx="8026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b="0">
              <a:solidFill>
                <a:srgbClr val="000000"/>
              </a:solidFill>
              <a:latin typeface="Arial" panose="020B0604020202020204" pitchFamily="34" charset="0"/>
              <a:cs typeface="+mn-cs"/>
            </a:endParaRPr>
          </a:p>
        </p:txBody>
      </p:sp>
      <p:sp>
        <p:nvSpPr>
          <p:cNvPr id="1027" name="Rectangle 3">
            <a:extLst>
              <a:ext uri="{FF2B5EF4-FFF2-40B4-BE49-F238E27FC236}">
                <a16:creationId xmlns:a16="http://schemas.microsoft.com/office/drawing/2014/main" id="{82E6F236-8D4B-45E8-8F1F-496A5B538410}"/>
              </a:ext>
            </a:extLst>
          </p:cNvPr>
          <p:cNvSpPr>
            <a:spLocks noGrp="1" noChangeArrowheads="1"/>
          </p:cNvSpPr>
          <p:nvPr>
            <p:ph type="title"/>
          </p:nvPr>
        </p:nvSpPr>
        <p:spPr bwMode="auto">
          <a:xfrm>
            <a:off x="1295400" y="152400"/>
            <a:ext cx="81137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CEC8C772-3147-494E-A971-8CF240E73952}"/>
              </a:ext>
            </a:extLst>
          </p:cNvPr>
          <p:cNvSpPr>
            <a:spLocks noGrp="1" noChangeArrowheads="1"/>
          </p:cNvSpPr>
          <p:nvPr>
            <p:ph type="body" idx="1"/>
          </p:nvPr>
        </p:nvSpPr>
        <p:spPr bwMode="auto">
          <a:xfrm>
            <a:off x="228600" y="1143000"/>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89" name="Rectangle 5">
            <a:extLst>
              <a:ext uri="{FF2B5EF4-FFF2-40B4-BE49-F238E27FC236}">
                <a16:creationId xmlns:a16="http://schemas.microsoft.com/office/drawing/2014/main" id="{BE582D97-AFA3-435C-8825-405E033D1980}"/>
              </a:ext>
            </a:extLst>
          </p:cNvPr>
          <p:cNvSpPr>
            <a:spLocks noChangeArrowheads="1"/>
          </p:cNvSpPr>
          <p:nvPr/>
        </p:nvSpPr>
        <p:spPr bwMode="auto">
          <a:xfrm>
            <a:off x="8818563" y="6591300"/>
            <a:ext cx="325437"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1793" tIns="26790" rIns="51793" bIns="26790">
            <a:spAutoFit/>
          </a:bodyPr>
          <a:lstStyle>
            <a:lvl1pPr defTabSz="257175" eaLnBrk="0" hangingPunct="0">
              <a:defRPr>
                <a:solidFill>
                  <a:schemeClr val="tx1"/>
                </a:solidFill>
                <a:latin typeface="Arial" panose="020B0604020202020204" pitchFamily="34" charset="0"/>
              </a:defRPr>
            </a:lvl1pPr>
            <a:lvl2pPr marL="742950" indent="-285750" defTabSz="257175" eaLnBrk="0" hangingPunct="0">
              <a:defRPr>
                <a:solidFill>
                  <a:schemeClr val="tx1"/>
                </a:solidFill>
                <a:latin typeface="Arial" panose="020B0604020202020204" pitchFamily="34" charset="0"/>
              </a:defRPr>
            </a:lvl2pPr>
            <a:lvl3pPr marL="1143000" indent="-228600" defTabSz="257175" eaLnBrk="0" hangingPunct="0">
              <a:defRPr>
                <a:solidFill>
                  <a:schemeClr val="tx1"/>
                </a:solidFill>
                <a:latin typeface="Arial" panose="020B0604020202020204" pitchFamily="34" charset="0"/>
              </a:defRPr>
            </a:lvl3pPr>
            <a:lvl4pPr marL="1600200" indent="-228600" defTabSz="257175" eaLnBrk="0" hangingPunct="0">
              <a:defRPr>
                <a:solidFill>
                  <a:schemeClr val="tx1"/>
                </a:solidFill>
                <a:latin typeface="Arial" panose="020B0604020202020204" pitchFamily="34" charset="0"/>
              </a:defRPr>
            </a:lvl4pPr>
            <a:lvl5pPr marL="2057400" indent="-228600" defTabSz="257175" eaLnBrk="0" hangingPunct="0">
              <a:defRPr>
                <a:solidFill>
                  <a:schemeClr val="tx1"/>
                </a:solidFill>
                <a:latin typeface="Arial" panose="020B0604020202020204" pitchFamily="34" charset="0"/>
              </a:defRPr>
            </a:lvl5pPr>
            <a:lvl6pPr marL="2514600" indent="-228600" defTabSz="257175" eaLnBrk="0" fontAlgn="base" hangingPunct="0">
              <a:spcBef>
                <a:spcPct val="0"/>
              </a:spcBef>
              <a:spcAft>
                <a:spcPct val="0"/>
              </a:spcAft>
              <a:defRPr>
                <a:solidFill>
                  <a:schemeClr val="tx1"/>
                </a:solidFill>
                <a:latin typeface="Arial" panose="020B0604020202020204" pitchFamily="34" charset="0"/>
              </a:defRPr>
            </a:lvl6pPr>
            <a:lvl7pPr marL="2971800" indent="-228600" defTabSz="257175" eaLnBrk="0" fontAlgn="base" hangingPunct="0">
              <a:spcBef>
                <a:spcPct val="0"/>
              </a:spcBef>
              <a:spcAft>
                <a:spcPct val="0"/>
              </a:spcAft>
              <a:defRPr>
                <a:solidFill>
                  <a:schemeClr val="tx1"/>
                </a:solidFill>
                <a:latin typeface="Arial" panose="020B0604020202020204" pitchFamily="34" charset="0"/>
              </a:defRPr>
            </a:lvl7pPr>
            <a:lvl8pPr marL="3429000" indent="-228600" defTabSz="257175" eaLnBrk="0" fontAlgn="base" hangingPunct="0">
              <a:spcBef>
                <a:spcPct val="0"/>
              </a:spcBef>
              <a:spcAft>
                <a:spcPct val="0"/>
              </a:spcAft>
              <a:defRPr>
                <a:solidFill>
                  <a:schemeClr val="tx1"/>
                </a:solidFill>
                <a:latin typeface="Arial" panose="020B0604020202020204" pitchFamily="34" charset="0"/>
              </a:defRPr>
            </a:lvl8pPr>
            <a:lvl9pPr marL="3886200" indent="-228600" defTabSz="257175" eaLnBrk="0" fontAlgn="base" hangingPunct="0">
              <a:spcBef>
                <a:spcPct val="0"/>
              </a:spcBef>
              <a:spcAft>
                <a:spcPct val="0"/>
              </a:spcAft>
              <a:defRPr>
                <a:solidFill>
                  <a:schemeClr val="tx1"/>
                </a:solidFill>
                <a:latin typeface="Arial" panose="020B0604020202020204" pitchFamily="34" charset="0"/>
              </a:defRPr>
            </a:lvl9pPr>
          </a:lstStyle>
          <a:p>
            <a:fld id="{3F619343-6EC4-4F7D-B263-162F2D9F95B2}" type="slidenum">
              <a:rPr lang="en-US" altLang="en-US" sz="1400" b="0">
                <a:solidFill>
                  <a:srgbClr val="000000"/>
                </a:solidFill>
                <a:cs typeface="+mn-cs"/>
              </a:rPr>
              <a:pPr/>
              <a:t>‹#›</a:t>
            </a:fld>
            <a:endParaRPr lang="en-US" altLang="en-US" sz="1400" b="0">
              <a:solidFill>
                <a:srgbClr val="000000"/>
              </a:solidFill>
              <a:cs typeface="+mn-cs"/>
            </a:endParaRPr>
          </a:p>
        </p:txBody>
      </p:sp>
      <p:pic>
        <p:nvPicPr>
          <p:cNvPr id="1030" name="Picture 6" descr="PROG-LAN">
            <a:extLst>
              <a:ext uri="{FF2B5EF4-FFF2-40B4-BE49-F238E27FC236}">
                <a16:creationId xmlns:a16="http://schemas.microsoft.com/office/drawing/2014/main" id="{D5588150-C4CE-4050-8BBE-0D154E9592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192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91" name="Rectangle 7">
            <a:extLst>
              <a:ext uri="{FF2B5EF4-FFF2-40B4-BE49-F238E27FC236}">
                <a16:creationId xmlns:a16="http://schemas.microsoft.com/office/drawing/2014/main" id="{A5ACCE5D-A90B-42B1-B509-B928617A3CDF}"/>
              </a:ext>
            </a:extLst>
          </p:cNvPr>
          <p:cNvSpPr>
            <a:spLocks noChangeArrowheads="1"/>
          </p:cNvSpPr>
          <p:nvPr/>
        </p:nvSpPr>
        <p:spPr bwMode="auto">
          <a:xfrm>
            <a:off x="0" y="6515100"/>
            <a:ext cx="56102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799" tIns="50006" rIns="101799" bIns="50006">
            <a:spAutoFit/>
          </a:bodyPr>
          <a:lstStyle>
            <a:lvl1pPr defTabSz="1028700">
              <a:defRPr sz="2400">
                <a:solidFill>
                  <a:schemeClr val="tx1"/>
                </a:solidFill>
                <a:latin typeface="Times New Roman" pitchFamily="18" charset="0"/>
              </a:defRPr>
            </a:lvl1pPr>
            <a:lvl2pPr marL="514350" defTabSz="1028700">
              <a:defRPr sz="2400">
                <a:solidFill>
                  <a:schemeClr val="tx1"/>
                </a:solidFill>
                <a:latin typeface="Times New Roman" pitchFamily="18" charset="0"/>
              </a:defRPr>
            </a:lvl2pPr>
            <a:lvl3pPr marL="1028700" defTabSz="1028700">
              <a:defRPr sz="2400">
                <a:solidFill>
                  <a:schemeClr val="tx1"/>
                </a:solidFill>
                <a:latin typeface="Times New Roman" pitchFamily="18" charset="0"/>
              </a:defRPr>
            </a:lvl3pPr>
            <a:lvl4pPr marL="1543050" defTabSz="1028700">
              <a:defRPr sz="2400">
                <a:solidFill>
                  <a:schemeClr val="tx1"/>
                </a:solidFill>
                <a:latin typeface="Times New Roman" pitchFamily="18" charset="0"/>
              </a:defRPr>
            </a:lvl4pPr>
            <a:lvl5pPr marL="2057400" defTabSz="1028700">
              <a:defRPr sz="2400">
                <a:solidFill>
                  <a:schemeClr val="tx1"/>
                </a:solidFill>
                <a:latin typeface="Times New Roman" pitchFamily="18" charset="0"/>
              </a:defRPr>
            </a:lvl5pPr>
            <a:lvl6pPr marL="2514600" defTabSz="1028700" fontAlgn="base">
              <a:spcBef>
                <a:spcPct val="0"/>
              </a:spcBef>
              <a:spcAft>
                <a:spcPct val="0"/>
              </a:spcAft>
              <a:defRPr sz="2400">
                <a:solidFill>
                  <a:schemeClr val="tx1"/>
                </a:solidFill>
                <a:latin typeface="Times New Roman" pitchFamily="18" charset="0"/>
              </a:defRPr>
            </a:lvl6pPr>
            <a:lvl7pPr marL="2971800" defTabSz="1028700" fontAlgn="base">
              <a:spcBef>
                <a:spcPct val="0"/>
              </a:spcBef>
              <a:spcAft>
                <a:spcPct val="0"/>
              </a:spcAft>
              <a:defRPr sz="2400">
                <a:solidFill>
                  <a:schemeClr val="tx1"/>
                </a:solidFill>
                <a:latin typeface="Times New Roman" pitchFamily="18" charset="0"/>
              </a:defRPr>
            </a:lvl7pPr>
            <a:lvl8pPr marL="3429000" defTabSz="1028700" fontAlgn="base">
              <a:spcBef>
                <a:spcPct val="0"/>
              </a:spcBef>
              <a:spcAft>
                <a:spcPct val="0"/>
              </a:spcAft>
              <a:defRPr sz="2400">
                <a:solidFill>
                  <a:schemeClr val="tx1"/>
                </a:solidFill>
                <a:latin typeface="Times New Roman" pitchFamily="18" charset="0"/>
              </a:defRPr>
            </a:lvl8pPr>
            <a:lvl9pPr marL="3886200" defTabSz="1028700" fontAlgn="base">
              <a:spcBef>
                <a:spcPct val="0"/>
              </a:spcBef>
              <a:spcAft>
                <a:spcPct val="0"/>
              </a:spcAft>
              <a:defRPr sz="2400">
                <a:solidFill>
                  <a:schemeClr val="tx1"/>
                </a:solidFill>
                <a:latin typeface="Times New Roman" pitchFamily="18" charset="0"/>
              </a:defRPr>
            </a:lvl9pPr>
          </a:lstStyle>
          <a:p>
            <a:pPr>
              <a:defRPr/>
            </a:pPr>
            <a:r>
              <a:rPr lang="en-US" altLang="en-US" sz="1600" b="0">
                <a:solidFill>
                  <a:srgbClr val="000000"/>
                </a:solidFill>
                <a:latin typeface="Arial" charset="0"/>
                <a:cs typeface="+mn-cs"/>
              </a:rPr>
              <a:t>Organization of Programming Languages-Cheng (Fall 2004)</a:t>
            </a:r>
          </a:p>
        </p:txBody>
      </p:sp>
    </p:spTree>
    <p:extLst>
      <p:ext uri="{BB962C8B-B14F-4D97-AF65-F5344CB8AC3E}">
        <p14:creationId xmlns:p14="http://schemas.microsoft.com/office/powerpoint/2010/main" val="16573942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915988" rtl="0" eaLnBrk="0" fontAlgn="base" hangingPunct="0">
        <a:spcBef>
          <a:spcPct val="0"/>
        </a:spcBef>
        <a:spcAft>
          <a:spcPct val="0"/>
        </a:spcAft>
        <a:defRPr sz="3900">
          <a:solidFill>
            <a:schemeClr val="tx2"/>
          </a:solidFill>
          <a:latin typeface="+mj-lt"/>
          <a:ea typeface="+mj-ea"/>
          <a:cs typeface="+mj-cs"/>
        </a:defRPr>
      </a:lvl1pPr>
      <a:lvl2pPr algn="l" defTabSz="915988" rtl="0" eaLnBrk="0" fontAlgn="base" hangingPunct="0">
        <a:spcBef>
          <a:spcPct val="0"/>
        </a:spcBef>
        <a:spcAft>
          <a:spcPct val="0"/>
        </a:spcAft>
        <a:defRPr sz="3900">
          <a:solidFill>
            <a:schemeClr val="tx2"/>
          </a:solidFill>
          <a:latin typeface="Arial Rounded MT Bold" pitchFamily="34" charset="0"/>
        </a:defRPr>
      </a:lvl2pPr>
      <a:lvl3pPr algn="l" defTabSz="915988" rtl="0" eaLnBrk="0" fontAlgn="base" hangingPunct="0">
        <a:spcBef>
          <a:spcPct val="0"/>
        </a:spcBef>
        <a:spcAft>
          <a:spcPct val="0"/>
        </a:spcAft>
        <a:defRPr sz="3900">
          <a:solidFill>
            <a:schemeClr val="tx2"/>
          </a:solidFill>
          <a:latin typeface="Arial Rounded MT Bold" pitchFamily="34" charset="0"/>
        </a:defRPr>
      </a:lvl3pPr>
      <a:lvl4pPr algn="l" defTabSz="915988" rtl="0" eaLnBrk="0" fontAlgn="base" hangingPunct="0">
        <a:spcBef>
          <a:spcPct val="0"/>
        </a:spcBef>
        <a:spcAft>
          <a:spcPct val="0"/>
        </a:spcAft>
        <a:defRPr sz="3900">
          <a:solidFill>
            <a:schemeClr val="tx2"/>
          </a:solidFill>
          <a:latin typeface="Arial Rounded MT Bold" pitchFamily="34" charset="0"/>
        </a:defRPr>
      </a:lvl4pPr>
      <a:lvl5pPr algn="l" defTabSz="915988" rtl="0" eaLnBrk="0" fontAlgn="base" hangingPunct="0">
        <a:spcBef>
          <a:spcPct val="0"/>
        </a:spcBef>
        <a:spcAft>
          <a:spcPct val="0"/>
        </a:spcAft>
        <a:defRPr sz="3900">
          <a:solidFill>
            <a:schemeClr val="tx2"/>
          </a:solidFill>
          <a:latin typeface="Arial Rounded MT Bold" pitchFamily="34" charset="0"/>
        </a:defRPr>
      </a:lvl5pPr>
      <a:lvl6pPr marL="457200" algn="l" defTabSz="915988" rtl="0" eaLnBrk="0" fontAlgn="base" hangingPunct="0">
        <a:spcBef>
          <a:spcPct val="0"/>
        </a:spcBef>
        <a:spcAft>
          <a:spcPct val="0"/>
        </a:spcAft>
        <a:defRPr sz="3900">
          <a:solidFill>
            <a:schemeClr val="tx2"/>
          </a:solidFill>
          <a:latin typeface="Arial Rounded MT Bold" pitchFamily="34" charset="0"/>
        </a:defRPr>
      </a:lvl6pPr>
      <a:lvl7pPr marL="914400" algn="l" defTabSz="915988" rtl="0" eaLnBrk="0" fontAlgn="base" hangingPunct="0">
        <a:spcBef>
          <a:spcPct val="0"/>
        </a:spcBef>
        <a:spcAft>
          <a:spcPct val="0"/>
        </a:spcAft>
        <a:defRPr sz="3900">
          <a:solidFill>
            <a:schemeClr val="tx2"/>
          </a:solidFill>
          <a:latin typeface="Arial Rounded MT Bold" pitchFamily="34" charset="0"/>
        </a:defRPr>
      </a:lvl7pPr>
      <a:lvl8pPr marL="1371600" algn="l" defTabSz="915988" rtl="0" eaLnBrk="0" fontAlgn="base" hangingPunct="0">
        <a:spcBef>
          <a:spcPct val="0"/>
        </a:spcBef>
        <a:spcAft>
          <a:spcPct val="0"/>
        </a:spcAft>
        <a:defRPr sz="3900">
          <a:solidFill>
            <a:schemeClr val="tx2"/>
          </a:solidFill>
          <a:latin typeface="Arial Rounded MT Bold" pitchFamily="34" charset="0"/>
        </a:defRPr>
      </a:lvl8pPr>
      <a:lvl9pPr marL="1828800" algn="l" defTabSz="915988" rtl="0" eaLnBrk="0" fontAlgn="base" hangingPunct="0">
        <a:spcBef>
          <a:spcPct val="0"/>
        </a:spcBef>
        <a:spcAft>
          <a:spcPct val="0"/>
        </a:spcAft>
        <a:defRPr sz="3900">
          <a:solidFill>
            <a:schemeClr val="tx2"/>
          </a:solidFill>
          <a:latin typeface="Arial Rounded MT Bold" pitchFamily="34" charset="0"/>
        </a:defRPr>
      </a:lvl9pPr>
    </p:titleStyle>
    <p:bodyStyle>
      <a:lvl1pPr marL="342900" indent="-342900" algn="l" defTabSz="915988" rtl="0" eaLnBrk="0" fontAlgn="base" hangingPunct="0">
        <a:spcBef>
          <a:spcPct val="20000"/>
        </a:spcBef>
        <a:spcAft>
          <a:spcPct val="0"/>
        </a:spcAft>
        <a:buClr>
          <a:schemeClr val="tx1"/>
        </a:buClr>
        <a:buSzPct val="75000"/>
        <a:buFont typeface="Monotype Sorts" pitchFamily="2" charset="2"/>
        <a:buChar char="u"/>
        <a:defRPr sz="2800">
          <a:solidFill>
            <a:schemeClr val="tx1"/>
          </a:solidFill>
          <a:latin typeface="+mn-lt"/>
          <a:ea typeface="+mn-ea"/>
          <a:cs typeface="+mn-cs"/>
        </a:defRPr>
      </a:lvl1pPr>
      <a:lvl2pPr marL="744538" indent="-273050" algn="l" defTabSz="915988"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defRPr>
      </a:lvl2pPr>
      <a:lvl3pPr marL="1144588" indent="-228600" algn="l" defTabSz="915988" rtl="0" eaLnBrk="0" fontAlgn="base" hangingPunct="0">
        <a:spcBef>
          <a:spcPct val="20000"/>
        </a:spcBef>
        <a:spcAft>
          <a:spcPct val="0"/>
        </a:spcAft>
        <a:buClr>
          <a:schemeClr val="tx1"/>
        </a:buClr>
        <a:buSzPct val="65000"/>
        <a:buFont typeface="Wingdings" panose="05000000000000000000" pitchFamily="2" charset="2"/>
        <a:buChar char="u"/>
        <a:defRPr sz="2400">
          <a:solidFill>
            <a:schemeClr val="tx1"/>
          </a:solidFill>
          <a:latin typeface="+mn-lt"/>
        </a:defRPr>
      </a:lvl3pPr>
      <a:lvl4pPr marL="1601788" indent="-228600" algn="l" defTabSz="915988"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4pPr>
      <a:lvl5pPr marL="20589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5pPr>
      <a:lvl6pPr marL="25161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6pPr>
      <a:lvl7pPr marL="29733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7pPr>
      <a:lvl8pPr marL="34305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8pPr>
      <a:lvl9pPr marL="38877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bwMode="auto">
          <a:xfrm>
            <a:off x="685800" y="1600200"/>
            <a:ext cx="655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       </a:t>
            </a:r>
          </a:p>
          <a:p>
            <a:pPr lvl="1"/>
            <a:r>
              <a:rPr lang="en-US" altLang="en-US"/>
              <a:t>Second level</a:t>
            </a:r>
          </a:p>
          <a:p>
            <a:pPr lvl="2"/>
            <a:r>
              <a:rPr lang="en-US" altLang="en-US"/>
              <a:t>Third level</a:t>
            </a:r>
          </a:p>
          <a:p>
            <a:pPr lvl="3"/>
            <a:endParaRPr lang="en-US" altLang="en-US"/>
          </a:p>
        </p:txBody>
      </p:sp>
      <p:sp>
        <p:nvSpPr>
          <p:cNvPr id="46083" name="Rectangle 3"/>
          <p:cNvSpPr>
            <a:spLocks noGrp="1" noChangeArrowheads="1"/>
          </p:cNvSpPr>
          <p:nvPr>
            <p:ph type="title"/>
          </p:nvPr>
        </p:nvSpPr>
        <p:spPr bwMode="auto">
          <a:xfrm>
            <a:off x="685800" y="3810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68875889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rtl="0" fontAlgn="base">
        <a:spcBef>
          <a:spcPct val="0"/>
        </a:spcBef>
        <a:spcAft>
          <a:spcPct val="0"/>
        </a:spcAft>
        <a:defRPr sz="3400" b="1">
          <a:solidFill>
            <a:srgbClr val="FDAD23"/>
          </a:solidFill>
          <a:latin typeface="+mj-lt"/>
          <a:ea typeface="+mj-ea"/>
          <a:cs typeface="+mj-cs"/>
        </a:defRPr>
      </a:lvl1pPr>
      <a:lvl2pPr algn="l" rtl="0" fontAlgn="base">
        <a:spcBef>
          <a:spcPct val="0"/>
        </a:spcBef>
        <a:spcAft>
          <a:spcPct val="0"/>
        </a:spcAft>
        <a:defRPr sz="3400" b="1">
          <a:solidFill>
            <a:srgbClr val="FDAD23"/>
          </a:solidFill>
          <a:latin typeface="Century Gothic" pitchFamily="34" charset="0"/>
        </a:defRPr>
      </a:lvl2pPr>
      <a:lvl3pPr algn="l" rtl="0" fontAlgn="base">
        <a:spcBef>
          <a:spcPct val="0"/>
        </a:spcBef>
        <a:spcAft>
          <a:spcPct val="0"/>
        </a:spcAft>
        <a:defRPr sz="3400" b="1">
          <a:solidFill>
            <a:srgbClr val="FDAD23"/>
          </a:solidFill>
          <a:latin typeface="Century Gothic" pitchFamily="34" charset="0"/>
        </a:defRPr>
      </a:lvl3pPr>
      <a:lvl4pPr algn="l" rtl="0" fontAlgn="base">
        <a:spcBef>
          <a:spcPct val="0"/>
        </a:spcBef>
        <a:spcAft>
          <a:spcPct val="0"/>
        </a:spcAft>
        <a:defRPr sz="3400" b="1">
          <a:solidFill>
            <a:srgbClr val="FDAD23"/>
          </a:solidFill>
          <a:latin typeface="Century Gothic" pitchFamily="34" charset="0"/>
        </a:defRPr>
      </a:lvl4pPr>
      <a:lvl5pPr algn="l" rtl="0" fontAlgn="base">
        <a:spcBef>
          <a:spcPct val="0"/>
        </a:spcBef>
        <a:spcAft>
          <a:spcPct val="0"/>
        </a:spcAft>
        <a:defRPr sz="3400" b="1">
          <a:solidFill>
            <a:srgbClr val="FDAD23"/>
          </a:solidFill>
          <a:latin typeface="Century Gothic" pitchFamily="34" charset="0"/>
        </a:defRPr>
      </a:lvl5pPr>
      <a:lvl6pPr marL="457200" algn="l" rtl="0" fontAlgn="base">
        <a:spcBef>
          <a:spcPct val="0"/>
        </a:spcBef>
        <a:spcAft>
          <a:spcPct val="0"/>
        </a:spcAft>
        <a:defRPr sz="3400" b="1">
          <a:solidFill>
            <a:srgbClr val="FDAD23"/>
          </a:solidFill>
          <a:latin typeface="Century Gothic" pitchFamily="34" charset="0"/>
        </a:defRPr>
      </a:lvl6pPr>
      <a:lvl7pPr marL="914400" algn="l" rtl="0" fontAlgn="base">
        <a:spcBef>
          <a:spcPct val="0"/>
        </a:spcBef>
        <a:spcAft>
          <a:spcPct val="0"/>
        </a:spcAft>
        <a:defRPr sz="3400" b="1">
          <a:solidFill>
            <a:srgbClr val="FDAD23"/>
          </a:solidFill>
          <a:latin typeface="Century Gothic" pitchFamily="34" charset="0"/>
        </a:defRPr>
      </a:lvl7pPr>
      <a:lvl8pPr marL="1371600" algn="l" rtl="0" fontAlgn="base">
        <a:spcBef>
          <a:spcPct val="0"/>
        </a:spcBef>
        <a:spcAft>
          <a:spcPct val="0"/>
        </a:spcAft>
        <a:defRPr sz="3400" b="1">
          <a:solidFill>
            <a:srgbClr val="FDAD23"/>
          </a:solidFill>
          <a:latin typeface="Century Gothic" pitchFamily="34" charset="0"/>
        </a:defRPr>
      </a:lvl8pPr>
      <a:lvl9pPr marL="1828800" algn="l" rtl="0" fontAlgn="base">
        <a:spcBef>
          <a:spcPct val="0"/>
        </a:spcBef>
        <a:spcAft>
          <a:spcPct val="0"/>
        </a:spcAft>
        <a:defRPr sz="3400" b="1">
          <a:solidFill>
            <a:srgbClr val="FDAD23"/>
          </a:solidFill>
          <a:latin typeface="Century Gothic" pitchFamily="34" charset="0"/>
        </a:defRPr>
      </a:lvl9pPr>
    </p:titleStyle>
    <p:bodyStyle>
      <a:lvl1pPr marL="342900" indent="-342900" algn="l" rtl="0" fontAlgn="base">
        <a:spcBef>
          <a:spcPct val="20000"/>
        </a:spcBef>
        <a:spcAft>
          <a:spcPct val="0"/>
        </a:spcAft>
        <a:buClr>
          <a:srgbClr val="FDAD23"/>
        </a:buClr>
        <a:buChar char="•"/>
        <a:defRPr sz="2400">
          <a:solidFill>
            <a:schemeClr val="bg1"/>
          </a:solidFill>
          <a:latin typeface="+mn-lt"/>
          <a:ea typeface="+mn-ea"/>
          <a:cs typeface="+mn-cs"/>
        </a:defRPr>
      </a:lvl1pPr>
      <a:lvl2pPr marL="742950" indent="-285750" algn="l" rtl="0" fontAlgn="base">
        <a:spcBef>
          <a:spcPct val="20000"/>
        </a:spcBef>
        <a:spcAft>
          <a:spcPct val="0"/>
        </a:spcAft>
        <a:buClr>
          <a:srgbClr val="FDAD23"/>
        </a:buClr>
        <a:buChar char="•"/>
        <a:defRPr sz="2400">
          <a:solidFill>
            <a:schemeClr val="bg1"/>
          </a:solidFill>
          <a:latin typeface="+mn-lt"/>
        </a:defRPr>
      </a:lvl2pPr>
      <a:lvl3pPr marL="1143000" indent="-228600" algn="l" rtl="0" fontAlgn="base">
        <a:spcBef>
          <a:spcPct val="20000"/>
        </a:spcBef>
        <a:spcAft>
          <a:spcPct val="0"/>
        </a:spcAft>
        <a:buClr>
          <a:srgbClr val="FDAD23"/>
        </a:buClr>
        <a:buChar char="•"/>
        <a:defRPr sz="2400">
          <a:solidFill>
            <a:schemeClr val="bg1"/>
          </a:solidFill>
          <a:latin typeface="+mn-lt"/>
        </a:defRPr>
      </a:lvl3pPr>
      <a:lvl4pPr marL="1600200" indent="-228600" algn="l" rtl="0" fontAlgn="base">
        <a:spcBef>
          <a:spcPct val="20000"/>
        </a:spcBef>
        <a:spcAft>
          <a:spcPct val="0"/>
        </a:spcAft>
        <a:buClr>
          <a:srgbClr val="FDAD23"/>
        </a:buClr>
        <a:buFont typeface="Times New Roman" pitchFamily="18" charset="0"/>
        <a:buChar char="–"/>
        <a:defRPr sz="2400">
          <a:solidFill>
            <a:schemeClr val="bg1"/>
          </a:solidFill>
          <a:latin typeface="+mn-lt"/>
        </a:defRPr>
      </a:lvl4pPr>
      <a:lvl5pPr marL="2057400" indent="-228600" algn="l" rtl="0" fontAlgn="base">
        <a:spcBef>
          <a:spcPct val="20000"/>
        </a:spcBef>
        <a:spcAft>
          <a:spcPct val="0"/>
        </a:spcAft>
        <a:buClr>
          <a:srgbClr val="FDAD23"/>
        </a:buClr>
        <a:buChar char="»"/>
        <a:defRPr sz="2400">
          <a:solidFill>
            <a:schemeClr val="bg1"/>
          </a:solidFill>
          <a:latin typeface="+mn-lt"/>
        </a:defRPr>
      </a:lvl5pPr>
      <a:lvl6pPr marL="2514600" indent="-228600" algn="l" rtl="0" fontAlgn="base">
        <a:spcBef>
          <a:spcPct val="20000"/>
        </a:spcBef>
        <a:spcAft>
          <a:spcPct val="0"/>
        </a:spcAft>
        <a:buClr>
          <a:srgbClr val="FDAD23"/>
        </a:buClr>
        <a:buChar char="»"/>
        <a:defRPr sz="2400">
          <a:solidFill>
            <a:schemeClr val="bg1"/>
          </a:solidFill>
          <a:latin typeface="+mn-lt"/>
        </a:defRPr>
      </a:lvl6pPr>
      <a:lvl7pPr marL="2971800" indent="-228600" algn="l" rtl="0" fontAlgn="base">
        <a:spcBef>
          <a:spcPct val="20000"/>
        </a:spcBef>
        <a:spcAft>
          <a:spcPct val="0"/>
        </a:spcAft>
        <a:buClr>
          <a:srgbClr val="FDAD23"/>
        </a:buClr>
        <a:buChar char="»"/>
        <a:defRPr sz="2400">
          <a:solidFill>
            <a:schemeClr val="bg1"/>
          </a:solidFill>
          <a:latin typeface="+mn-lt"/>
        </a:defRPr>
      </a:lvl7pPr>
      <a:lvl8pPr marL="3429000" indent="-228600" algn="l" rtl="0" fontAlgn="base">
        <a:spcBef>
          <a:spcPct val="20000"/>
        </a:spcBef>
        <a:spcAft>
          <a:spcPct val="0"/>
        </a:spcAft>
        <a:buClr>
          <a:srgbClr val="FDAD23"/>
        </a:buClr>
        <a:buChar char="»"/>
        <a:defRPr sz="2400">
          <a:solidFill>
            <a:schemeClr val="bg1"/>
          </a:solidFill>
          <a:latin typeface="+mn-lt"/>
        </a:defRPr>
      </a:lvl8pPr>
      <a:lvl9pPr marL="3886200" indent="-228600" algn="l" rtl="0" fontAlgn="base">
        <a:spcBef>
          <a:spcPct val="20000"/>
        </a:spcBef>
        <a:spcAft>
          <a:spcPct val="0"/>
        </a:spcAft>
        <a:buClr>
          <a:srgbClr val="FDAD23"/>
        </a:buClr>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801C218B-41E3-436E-BC41-A3498F547A7B}"/>
              </a:ext>
            </a:extLst>
          </p:cNvPr>
          <p:cNvSpPr>
            <a:spLocks noChangeShapeType="1"/>
          </p:cNvSpPr>
          <p:nvPr/>
        </p:nvSpPr>
        <p:spPr bwMode="auto">
          <a:xfrm>
            <a:off x="0" y="990600"/>
            <a:ext cx="8026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b="0">
              <a:solidFill>
                <a:srgbClr val="000000"/>
              </a:solidFill>
              <a:latin typeface="Arial" panose="020B0604020202020204" pitchFamily="34" charset="0"/>
              <a:cs typeface="+mn-cs"/>
            </a:endParaRPr>
          </a:p>
        </p:txBody>
      </p:sp>
      <p:sp>
        <p:nvSpPr>
          <p:cNvPr id="1027" name="Rectangle 3">
            <a:extLst>
              <a:ext uri="{FF2B5EF4-FFF2-40B4-BE49-F238E27FC236}">
                <a16:creationId xmlns:a16="http://schemas.microsoft.com/office/drawing/2014/main" id="{82E6F236-8D4B-45E8-8F1F-496A5B538410}"/>
              </a:ext>
            </a:extLst>
          </p:cNvPr>
          <p:cNvSpPr>
            <a:spLocks noGrp="1" noChangeArrowheads="1"/>
          </p:cNvSpPr>
          <p:nvPr>
            <p:ph type="title"/>
          </p:nvPr>
        </p:nvSpPr>
        <p:spPr bwMode="auto">
          <a:xfrm>
            <a:off x="1295400" y="152400"/>
            <a:ext cx="81137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CEC8C772-3147-494E-A971-8CF240E73952}"/>
              </a:ext>
            </a:extLst>
          </p:cNvPr>
          <p:cNvSpPr>
            <a:spLocks noGrp="1" noChangeArrowheads="1"/>
          </p:cNvSpPr>
          <p:nvPr>
            <p:ph type="body" idx="1"/>
          </p:nvPr>
        </p:nvSpPr>
        <p:spPr bwMode="auto">
          <a:xfrm>
            <a:off x="228600" y="1143000"/>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89" name="Rectangle 5">
            <a:extLst>
              <a:ext uri="{FF2B5EF4-FFF2-40B4-BE49-F238E27FC236}">
                <a16:creationId xmlns:a16="http://schemas.microsoft.com/office/drawing/2014/main" id="{BE582D97-AFA3-435C-8825-405E033D1980}"/>
              </a:ext>
            </a:extLst>
          </p:cNvPr>
          <p:cNvSpPr>
            <a:spLocks noChangeArrowheads="1"/>
          </p:cNvSpPr>
          <p:nvPr/>
        </p:nvSpPr>
        <p:spPr bwMode="auto">
          <a:xfrm>
            <a:off x="8818563" y="6591300"/>
            <a:ext cx="325437"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1793" tIns="26790" rIns="51793" bIns="26790">
            <a:spAutoFit/>
          </a:bodyPr>
          <a:lstStyle>
            <a:lvl1pPr defTabSz="257175" eaLnBrk="0" hangingPunct="0">
              <a:defRPr>
                <a:solidFill>
                  <a:schemeClr val="tx1"/>
                </a:solidFill>
                <a:latin typeface="Arial" panose="020B0604020202020204" pitchFamily="34" charset="0"/>
              </a:defRPr>
            </a:lvl1pPr>
            <a:lvl2pPr marL="742950" indent="-285750" defTabSz="257175" eaLnBrk="0" hangingPunct="0">
              <a:defRPr>
                <a:solidFill>
                  <a:schemeClr val="tx1"/>
                </a:solidFill>
                <a:latin typeface="Arial" panose="020B0604020202020204" pitchFamily="34" charset="0"/>
              </a:defRPr>
            </a:lvl2pPr>
            <a:lvl3pPr marL="1143000" indent="-228600" defTabSz="257175" eaLnBrk="0" hangingPunct="0">
              <a:defRPr>
                <a:solidFill>
                  <a:schemeClr val="tx1"/>
                </a:solidFill>
                <a:latin typeface="Arial" panose="020B0604020202020204" pitchFamily="34" charset="0"/>
              </a:defRPr>
            </a:lvl3pPr>
            <a:lvl4pPr marL="1600200" indent="-228600" defTabSz="257175" eaLnBrk="0" hangingPunct="0">
              <a:defRPr>
                <a:solidFill>
                  <a:schemeClr val="tx1"/>
                </a:solidFill>
                <a:latin typeface="Arial" panose="020B0604020202020204" pitchFamily="34" charset="0"/>
              </a:defRPr>
            </a:lvl4pPr>
            <a:lvl5pPr marL="2057400" indent="-228600" defTabSz="257175" eaLnBrk="0" hangingPunct="0">
              <a:defRPr>
                <a:solidFill>
                  <a:schemeClr val="tx1"/>
                </a:solidFill>
                <a:latin typeface="Arial" panose="020B0604020202020204" pitchFamily="34" charset="0"/>
              </a:defRPr>
            </a:lvl5pPr>
            <a:lvl6pPr marL="2514600" indent="-228600" defTabSz="257175" eaLnBrk="0" fontAlgn="base" hangingPunct="0">
              <a:spcBef>
                <a:spcPct val="0"/>
              </a:spcBef>
              <a:spcAft>
                <a:spcPct val="0"/>
              </a:spcAft>
              <a:defRPr>
                <a:solidFill>
                  <a:schemeClr val="tx1"/>
                </a:solidFill>
                <a:latin typeface="Arial" panose="020B0604020202020204" pitchFamily="34" charset="0"/>
              </a:defRPr>
            </a:lvl6pPr>
            <a:lvl7pPr marL="2971800" indent="-228600" defTabSz="257175" eaLnBrk="0" fontAlgn="base" hangingPunct="0">
              <a:spcBef>
                <a:spcPct val="0"/>
              </a:spcBef>
              <a:spcAft>
                <a:spcPct val="0"/>
              </a:spcAft>
              <a:defRPr>
                <a:solidFill>
                  <a:schemeClr val="tx1"/>
                </a:solidFill>
                <a:latin typeface="Arial" panose="020B0604020202020204" pitchFamily="34" charset="0"/>
              </a:defRPr>
            </a:lvl7pPr>
            <a:lvl8pPr marL="3429000" indent="-228600" defTabSz="257175" eaLnBrk="0" fontAlgn="base" hangingPunct="0">
              <a:spcBef>
                <a:spcPct val="0"/>
              </a:spcBef>
              <a:spcAft>
                <a:spcPct val="0"/>
              </a:spcAft>
              <a:defRPr>
                <a:solidFill>
                  <a:schemeClr val="tx1"/>
                </a:solidFill>
                <a:latin typeface="Arial" panose="020B0604020202020204" pitchFamily="34" charset="0"/>
              </a:defRPr>
            </a:lvl8pPr>
            <a:lvl9pPr marL="3886200" indent="-228600" defTabSz="257175" eaLnBrk="0" fontAlgn="base" hangingPunct="0">
              <a:spcBef>
                <a:spcPct val="0"/>
              </a:spcBef>
              <a:spcAft>
                <a:spcPct val="0"/>
              </a:spcAft>
              <a:defRPr>
                <a:solidFill>
                  <a:schemeClr val="tx1"/>
                </a:solidFill>
                <a:latin typeface="Arial" panose="020B0604020202020204" pitchFamily="34" charset="0"/>
              </a:defRPr>
            </a:lvl9pPr>
          </a:lstStyle>
          <a:p>
            <a:fld id="{3F619343-6EC4-4F7D-B263-162F2D9F95B2}" type="slidenum">
              <a:rPr lang="en-US" altLang="en-US" sz="1400" b="0">
                <a:solidFill>
                  <a:srgbClr val="000000"/>
                </a:solidFill>
                <a:cs typeface="+mn-cs"/>
              </a:rPr>
              <a:pPr/>
              <a:t>‹#›</a:t>
            </a:fld>
            <a:endParaRPr lang="en-US" altLang="en-US" sz="1400" b="0">
              <a:solidFill>
                <a:srgbClr val="000000"/>
              </a:solidFill>
              <a:cs typeface="+mn-cs"/>
            </a:endParaRPr>
          </a:p>
        </p:txBody>
      </p:sp>
      <p:pic>
        <p:nvPicPr>
          <p:cNvPr id="1030" name="Picture 6" descr="PROG-LAN">
            <a:extLst>
              <a:ext uri="{FF2B5EF4-FFF2-40B4-BE49-F238E27FC236}">
                <a16:creationId xmlns:a16="http://schemas.microsoft.com/office/drawing/2014/main" id="{D5588150-C4CE-4050-8BBE-0D154E9592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192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91" name="Rectangle 7">
            <a:extLst>
              <a:ext uri="{FF2B5EF4-FFF2-40B4-BE49-F238E27FC236}">
                <a16:creationId xmlns:a16="http://schemas.microsoft.com/office/drawing/2014/main" id="{A5ACCE5D-A90B-42B1-B509-B928617A3CDF}"/>
              </a:ext>
            </a:extLst>
          </p:cNvPr>
          <p:cNvSpPr>
            <a:spLocks noChangeArrowheads="1"/>
          </p:cNvSpPr>
          <p:nvPr/>
        </p:nvSpPr>
        <p:spPr bwMode="auto">
          <a:xfrm>
            <a:off x="0" y="6515100"/>
            <a:ext cx="56102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799" tIns="50006" rIns="101799" bIns="50006">
            <a:spAutoFit/>
          </a:bodyPr>
          <a:lstStyle>
            <a:lvl1pPr defTabSz="1028700">
              <a:defRPr sz="2400">
                <a:solidFill>
                  <a:schemeClr val="tx1"/>
                </a:solidFill>
                <a:latin typeface="Times New Roman" pitchFamily="18" charset="0"/>
              </a:defRPr>
            </a:lvl1pPr>
            <a:lvl2pPr marL="514350" defTabSz="1028700">
              <a:defRPr sz="2400">
                <a:solidFill>
                  <a:schemeClr val="tx1"/>
                </a:solidFill>
                <a:latin typeface="Times New Roman" pitchFamily="18" charset="0"/>
              </a:defRPr>
            </a:lvl2pPr>
            <a:lvl3pPr marL="1028700" defTabSz="1028700">
              <a:defRPr sz="2400">
                <a:solidFill>
                  <a:schemeClr val="tx1"/>
                </a:solidFill>
                <a:latin typeface="Times New Roman" pitchFamily="18" charset="0"/>
              </a:defRPr>
            </a:lvl3pPr>
            <a:lvl4pPr marL="1543050" defTabSz="1028700">
              <a:defRPr sz="2400">
                <a:solidFill>
                  <a:schemeClr val="tx1"/>
                </a:solidFill>
                <a:latin typeface="Times New Roman" pitchFamily="18" charset="0"/>
              </a:defRPr>
            </a:lvl4pPr>
            <a:lvl5pPr marL="2057400" defTabSz="1028700">
              <a:defRPr sz="2400">
                <a:solidFill>
                  <a:schemeClr val="tx1"/>
                </a:solidFill>
                <a:latin typeface="Times New Roman" pitchFamily="18" charset="0"/>
              </a:defRPr>
            </a:lvl5pPr>
            <a:lvl6pPr marL="2514600" defTabSz="1028700" fontAlgn="base">
              <a:spcBef>
                <a:spcPct val="0"/>
              </a:spcBef>
              <a:spcAft>
                <a:spcPct val="0"/>
              </a:spcAft>
              <a:defRPr sz="2400">
                <a:solidFill>
                  <a:schemeClr val="tx1"/>
                </a:solidFill>
                <a:latin typeface="Times New Roman" pitchFamily="18" charset="0"/>
              </a:defRPr>
            </a:lvl6pPr>
            <a:lvl7pPr marL="2971800" defTabSz="1028700" fontAlgn="base">
              <a:spcBef>
                <a:spcPct val="0"/>
              </a:spcBef>
              <a:spcAft>
                <a:spcPct val="0"/>
              </a:spcAft>
              <a:defRPr sz="2400">
                <a:solidFill>
                  <a:schemeClr val="tx1"/>
                </a:solidFill>
                <a:latin typeface="Times New Roman" pitchFamily="18" charset="0"/>
              </a:defRPr>
            </a:lvl7pPr>
            <a:lvl8pPr marL="3429000" defTabSz="1028700" fontAlgn="base">
              <a:spcBef>
                <a:spcPct val="0"/>
              </a:spcBef>
              <a:spcAft>
                <a:spcPct val="0"/>
              </a:spcAft>
              <a:defRPr sz="2400">
                <a:solidFill>
                  <a:schemeClr val="tx1"/>
                </a:solidFill>
                <a:latin typeface="Times New Roman" pitchFamily="18" charset="0"/>
              </a:defRPr>
            </a:lvl8pPr>
            <a:lvl9pPr marL="3886200" defTabSz="1028700" fontAlgn="base">
              <a:spcBef>
                <a:spcPct val="0"/>
              </a:spcBef>
              <a:spcAft>
                <a:spcPct val="0"/>
              </a:spcAft>
              <a:defRPr sz="2400">
                <a:solidFill>
                  <a:schemeClr val="tx1"/>
                </a:solidFill>
                <a:latin typeface="Times New Roman" pitchFamily="18" charset="0"/>
              </a:defRPr>
            </a:lvl9pPr>
          </a:lstStyle>
          <a:p>
            <a:pPr>
              <a:defRPr/>
            </a:pPr>
            <a:r>
              <a:rPr lang="en-US" altLang="en-US" sz="1600" b="0">
                <a:solidFill>
                  <a:srgbClr val="000000"/>
                </a:solidFill>
                <a:latin typeface="Arial" charset="0"/>
                <a:cs typeface="+mn-cs"/>
              </a:rPr>
              <a:t>Organization of Programming Languages-Cheng (Fall 2004)</a:t>
            </a:r>
          </a:p>
        </p:txBody>
      </p:sp>
    </p:spTree>
    <p:extLst>
      <p:ext uri="{BB962C8B-B14F-4D97-AF65-F5344CB8AC3E}">
        <p14:creationId xmlns:p14="http://schemas.microsoft.com/office/powerpoint/2010/main" val="4033955744"/>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5988" rtl="0" eaLnBrk="0" fontAlgn="base" hangingPunct="0">
        <a:spcBef>
          <a:spcPct val="0"/>
        </a:spcBef>
        <a:spcAft>
          <a:spcPct val="0"/>
        </a:spcAft>
        <a:defRPr sz="3900">
          <a:solidFill>
            <a:schemeClr val="tx2"/>
          </a:solidFill>
          <a:latin typeface="+mj-lt"/>
          <a:ea typeface="+mj-ea"/>
          <a:cs typeface="+mj-cs"/>
        </a:defRPr>
      </a:lvl1pPr>
      <a:lvl2pPr algn="l" defTabSz="915988" rtl="0" eaLnBrk="0" fontAlgn="base" hangingPunct="0">
        <a:spcBef>
          <a:spcPct val="0"/>
        </a:spcBef>
        <a:spcAft>
          <a:spcPct val="0"/>
        </a:spcAft>
        <a:defRPr sz="3900">
          <a:solidFill>
            <a:schemeClr val="tx2"/>
          </a:solidFill>
          <a:latin typeface="Arial Rounded MT Bold" pitchFamily="34" charset="0"/>
        </a:defRPr>
      </a:lvl2pPr>
      <a:lvl3pPr algn="l" defTabSz="915988" rtl="0" eaLnBrk="0" fontAlgn="base" hangingPunct="0">
        <a:spcBef>
          <a:spcPct val="0"/>
        </a:spcBef>
        <a:spcAft>
          <a:spcPct val="0"/>
        </a:spcAft>
        <a:defRPr sz="3900">
          <a:solidFill>
            <a:schemeClr val="tx2"/>
          </a:solidFill>
          <a:latin typeface="Arial Rounded MT Bold" pitchFamily="34" charset="0"/>
        </a:defRPr>
      </a:lvl3pPr>
      <a:lvl4pPr algn="l" defTabSz="915988" rtl="0" eaLnBrk="0" fontAlgn="base" hangingPunct="0">
        <a:spcBef>
          <a:spcPct val="0"/>
        </a:spcBef>
        <a:spcAft>
          <a:spcPct val="0"/>
        </a:spcAft>
        <a:defRPr sz="3900">
          <a:solidFill>
            <a:schemeClr val="tx2"/>
          </a:solidFill>
          <a:latin typeface="Arial Rounded MT Bold" pitchFamily="34" charset="0"/>
        </a:defRPr>
      </a:lvl4pPr>
      <a:lvl5pPr algn="l" defTabSz="915988" rtl="0" eaLnBrk="0" fontAlgn="base" hangingPunct="0">
        <a:spcBef>
          <a:spcPct val="0"/>
        </a:spcBef>
        <a:spcAft>
          <a:spcPct val="0"/>
        </a:spcAft>
        <a:defRPr sz="3900">
          <a:solidFill>
            <a:schemeClr val="tx2"/>
          </a:solidFill>
          <a:latin typeface="Arial Rounded MT Bold" pitchFamily="34" charset="0"/>
        </a:defRPr>
      </a:lvl5pPr>
      <a:lvl6pPr marL="457200" algn="l" defTabSz="915988" rtl="0" eaLnBrk="0" fontAlgn="base" hangingPunct="0">
        <a:spcBef>
          <a:spcPct val="0"/>
        </a:spcBef>
        <a:spcAft>
          <a:spcPct val="0"/>
        </a:spcAft>
        <a:defRPr sz="3900">
          <a:solidFill>
            <a:schemeClr val="tx2"/>
          </a:solidFill>
          <a:latin typeface="Arial Rounded MT Bold" pitchFamily="34" charset="0"/>
        </a:defRPr>
      </a:lvl6pPr>
      <a:lvl7pPr marL="914400" algn="l" defTabSz="915988" rtl="0" eaLnBrk="0" fontAlgn="base" hangingPunct="0">
        <a:spcBef>
          <a:spcPct val="0"/>
        </a:spcBef>
        <a:spcAft>
          <a:spcPct val="0"/>
        </a:spcAft>
        <a:defRPr sz="3900">
          <a:solidFill>
            <a:schemeClr val="tx2"/>
          </a:solidFill>
          <a:latin typeface="Arial Rounded MT Bold" pitchFamily="34" charset="0"/>
        </a:defRPr>
      </a:lvl7pPr>
      <a:lvl8pPr marL="1371600" algn="l" defTabSz="915988" rtl="0" eaLnBrk="0" fontAlgn="base" hangingPunct="0">
        <a:spcBef>
          <a:spcPct val="0"/>
        </a:spcBef>
        <a:spcAft>
          <a:spcPct val="0"/>
        </a:spcAft>
        <a:defRPr sz="3900">
          <a:solidFill>
            <a:schemeClr val="tx2"/>
          </a:solidFill>
          <a:latin typeface="Arial Rounded MT Bold" pitchFamily="34" charset="0"/>
        </a:defRPr>
      </a:lvl8pPr>
      <a:lvl9pPr marL="1828800" algn="l" defTabSz="915988" rtl="0" eaLnBrk="0" fontAlgn="base" hangingPunct="0">
        <a:spcBef>
          <a:spcPct val="0"/>
        </a:spcBef>
        <a:spcAft>
          <a:spcPct val="0"/>
        </a:spcAft>
        <a:defRPr sz="3900">
          <a:solidFill>
            <a:schemeClr val="tx2"/>
          </a:solidFill>
          <a:latin typeface="Arial Rounded MT Bold" pitchFamily="34" charset="0"/>
        </a:defRPr>
      </a:lvl9pPr>
    </p:titleStyle>
    <p:bodyStyle>
      <a:lvl1pPr marL="342900" indent="-342900" algn="l" defTabSz="915988" rtl="0" eaLnBrk="0" fontAlgn="base" hangingPunct="0">
        <a:spcBef>
          <a:spcPct val="20000"/>
        </a:spcBef>
        <a:spcAft>
          <a:spcPct val="0"/>
        </a:spcAft>
        <a:buClr>
          <a:schemeClr val="tx1"/>
        </a:buClr>
        <a:buSzPct val="75000"/>
        <a:buFont typeface="Monotype Sorts" pitchFamily="2" charset="2"/>
        <a:buChar char="u"/>
        <a:defRPr sz="2800">
          <a:solidFill>
            <a:schemeClr val="tx1"/>
          </a:solidFill>
          <a:latin typeface="+mn-lt"/>
          <a:ea typeface="+mn-ea"/>
          <a:cs typeface="+mn-cs"/>
        </a:defRPr>
      </a:lvl1pPr>
      <a:lvl2pPr marL="744538" indent="-273050" algn="l" defTabSz="915988"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defRPr>
      </a:lvl2pPr>
      <a:lvl3pPr marL="1144588" indent="-228600" algn="l" defTabSz="915988" rtl="0" eaLnBrk="0" fontAlgn="base" hangingPunct="0">
        <a:spcBef>
          <a:spcPct val="20000"/>
        </a:spcBef>
        <a:spcAft>
          <a:spcPct val="0"/>
        </a:spcAft>
        <a:buClr>
          <a:schemeClr val="tx1"/>
        </a:buClr>
        <a:buSzPct val="65000"/>
        <a:buFont typeface="Wingdings" panose="05000000000000000000" pitchFamily="2" charset="2"/>
        <a:buChar char="u"/>
        <a:defRPr sz="2400">
          <a:solidFill>
            <a:schemeClr val="tx1"/>
          </a:solidFill>
          <a:latin typeface="+mn-lt"/>
        </a:defRPr>
      </a:lvl3pPr>
      <a:lvl4pPr marL="1601788" indent="-228600" algn="l" defTabSz="915988"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4pPr>
      <a:lvl5pPr marL="20589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5pPr>
      <a:lvl6pPr marL="25161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6pPr>
      <a:lvl7pPr marL="29733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7pPr>
      <a:lvl8pPr marL="34305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8pPr>
      <a:lvl9pPr marL="38877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801C218B-41E3-436E-BC41-A3498F547A7B}"/>
              </a:ext>
            </a:extLst>
          </p:cNvPr>
          <p:cNvSpPr>
            <a:spLocks noChangeShapeType="1"/>
          </p:cNvSpPr>
          <p:nvPr/>
        </p:nvSpPr>
        <p:spPr bwMode="auto">
          <a:xfrm>
            <a:off x="0" y="990600"/>
            <a:ext cx="8026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b="0">
              <a:solidFill>
                <a:srgbClr val="000000"/>
              </a:solidFill>
              <a:latin typeface="Arial" panose="020B0604020202020204" pitchFamily="34" charset="0"/>
              <a:cs typeface="+mn-cs"/>
            </a:endParaRPr>
          </a:p>
        </p:txBody>
      </p:sp>
      <p:sp>
        <p:nvSpPr>
          <p:cNvPr id="1027" name="Rectangle 3">
            <a:extLst>
              <a:ext uri="{FF2B5EF4-FFF2-40B4-BE49-F238E27FC236}">
                <a16:creationId xmlns:a16="http://schemas.microsoft.com/office/drawing/2014/main" id="{82E6F236-8D4B-45E8-8F1F-496A5B538410}"/>
              </a:ext>
            </a:extLst>
          </p:cNvPr>
          <p:cNvSpPr>
            <a:spLocks noGrp="1" noChangeArrowheads="1"/>
          </p:cNvSpPr>
          <p:nvPr>
            <p:ph type="title"/>
          </p:nvPr>
        </p:nvSpPr>
        <p:spPr bwMode="auto">
          <a:xfrm>
            <a:off x="1295400" y="152400"/>
            <a:ext cx="81137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CEC8C772-3147-494E-A971-8CF240E73952}"/>
              </a:ext>
            </a:extLst>
          </p:cNvPr>
          <p:cNvSpPr>
            <a:spLocks noGrp="1" noChangeArrowheads="1"/>
          </p:cNvSpPr>
          <p:nvPr>
            <p:ph type="body" idx="1"/>
          </p:nvPr>
        </p:nvSpPr>
        <p:spPr bwMode="auto">
          <a:xfrm>
            <a:off x="228600" y="1143000"/>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89" name="Rectangle 5">
            <a:extLst>
              <a:ext uri="{FF2B5EF4-FFF2-40B4-BE49-F238E27FC236}">
                <a16:creationId xmlns:a16="http://schemas.microsoft.com/office/drawing/2014/main" id="{BE582D97-AFA3-435C-8825-405E033D1980}"/>
              </a:ext>
            </a:extLst>
          </p:cNvPr>
          <p:cNvSpPr>
            <a:spLocks noChangeArrowheads="1"/>
          </p:cNvSpPr>
          <p:nvPr/>
        </p:nvSpPr>
        <p:spPr bwMode="auto">
          <a:xfrm>
            <a:off x="8818563" y="6591300"/>
            <a:ext cx="325437"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1793" tIns="26790" rIns="51793" bIns="26790">
            <a:spAutoFit/>
          </a:bodyPr>
          <a:lstStyle>
            <a:lvl1pPr defTabSz="257175" eaLnBrk="0" hangingPunct="0">
              <a:defRPr>
                <a:solidFill>
                  <a:schemeClr val="tx1"/>
                </a:solidFill>
                <a:latin typeface="Arial" panose="020B0604020202020204" pitchFamily="34" charset="0"/>
              </a:defRPr>
            </a:lvl1pPr>
            <a:lvl2pPr marL="742950" indent="-285750" defTabSz="257175" eaLnBrk="0" hangingPunct="0">
              <a:defRPr>
                <a:solidFill>
                  <a:schemeClr val="tx1"/>
                </a:solidFill>
                <a:latin typeface="Arial" panose="020B0604020202020204" pitchFamily="34" charset="0"/>
              </a:defRPr>
            </a:lvl2pPr>
            <a:lvl3pPr marL="1143000" indent="-228600" defTabSz="257175" eaLnBrk="0" hangingPunct="0">
              <a:defRPr>
                <a:solidFill>
                  <a:schemeClr val="tx1"/>
                </a:solidFill>
                <a:latin typeface="Arial" panose="020B0604020202020204" pitchFamily="34" charset="0"/>
              </a:defRPr>
            </a:lvl3pPr>
            <a:lvl4pPr marL="1600200" indent="-228600" defTabSz="257175" eaLnBrk="0" hangingPunct="0">
              <a:defRPr>
                <a:solidFill>
                  <a:schemeClr val="tx1"/>
                </a:solidFill>
                <a:latin typeface="Arial" panose="020B0604020202020204" pitchFamily="34" charset="0"/>
              </a:defRPr>
            </a:lvl4pPr>
            <a:lvl5pPr marL="2057400" indent="-228600" defTabSz="257175" eaLnBrk="0" hangingPunct="0">
              <a:defRPr>
                <a:solidFill>
                  <a:schemeClr val="tx1"/>
                </a:solidFill>
                <a:latin typeface="Arial" panose="020B0604020202020204" pitchFamily="34" charset="0"/>
              </a:defRPr>
            </a:lvl5pPr>
            <a:lvl6pPr marL="2514600" indent="-228600" defTabSz="257175" eaLnBrk="0" fontAlgn="base" hangingPunct="0">
              <a:spcBef>
                <a:spcPct val="0"/>
              </a:spcBef>
              <a:spcAft>
                <a:spcPct val="0"/>
              </a:spcAft>
              <a:defRPr>
                <a:solidFill>
                  <a:schemeClr val="tx1"/>
                </a:solidFill>
                <a:latin typeface="Arial" panose="020B0604020202020204" pitchFamily="34" charset="0"/>
              </a:defRPr>
            </a:lvl6pPr>
            <a:lvl7pPr marL="2971800" indent="-228600" defTabSz="257175" eaLnBrk="0" fontAlgn="base" hangingPunct="0">
              <a:spcBef>
                <a:spcPct val="0"/>
              </a:spcBef>
              <a:spcAft>
                <a:spcPct val="0"/>
              </a:spcAft>
              <a:defRPr>
                <a:solidFill>
                  <a:schemeClr val="tx1"/>
                </a:solidFill>
                <a:latin typeface="Arial" panose="020B0604020202020204" pitchFamily="34" charset="0"/>
              </a:defRPr>
            </a:lvl7pPr>
            <a:lvl8pPr marL="3429000" indent="-228600" defTabSz="257175" eaLnBrk="0" fontAlgn="base" hangingPunct="0">
              <a:spcBef>
                <a:spcPct val="0"/>
              </a:spcBef>
              <a:spcAft>
                <a:spcPct val="0"/>
              </a:spcAft>
              <a:defRPr>
                <a:solidFill>
                  <a:schemeClr val="tx1"/>
                </a:solidFill>
                <a:latin typeface="Arial" panose="020B0604020202020204" pitchFamily="34" charset="0"/>
              </a:defRPr>
            </a:lvl8pPr>
            <a:lvl9pPr marL="3886200" indent="-228600" defTabSz="257175" eaLnBrk="0" fontAlgn="base" hangingPunct="0">
              <a:spcBef>
                <a:spcPct val="0"/>
              </a:spcBef>
              <a:spcAft>
                <a:spcPct val="0"/>
              </a:spcAft>
              <a:defRPr>
                <a:solidFill>
                  <a:schemeClr val="tx1"/>
                </a:solidFill>
                <a:latin typeface="Arial" panose="020B0604020202020204" pitchFamily="34" charset="0"/>
              </a:defRPr>
            </a:lvl9pPr>
          </a:lstStyle>
          <a:p>
            <a:fld id="{3F619343-6EC4-4F7D-B263-162F2D9F95B2}" type="slidenum">
              <a:rPr lang="en-US" altLang="en-US" sz="1400" b="0">
                <a:solidFill>
                  <a:srgbClr val="000000"/>
                </a:solidFill>
                <a:cs typeface="+mn-cs"/>
              </a:rPr>
              <a:pPr/>
              <a:t>‹#›</a:t>
            </a:fld>
            <a:endParaRPr lang="en-US" altLang="en-US" sz="1400" b="0">
              <a:solidFill>
                <a:srgbClr val="000000"/>
              </a:solidFill>
              <a:cs typeface="+mn-cs"/>
            </a:endParaRPr>
          </a:p>
        </p:txBody>
      </p:sp>
      <p:pic>
        <p:nvPicPr>
          <p:cNvPr id="1030" name="Picture 6" descr="PROG-LAN">
            <a:extLst>
              <a:ext uri="{FF2B5EF4-FFF2-40B4-BE49-F238E27FC236}">
                <a16:creationId xmlns:a16="http://schemas.microsoft.com/office/drawing/2014/main" id="{D5588150-C4CE-4050-8BBE-0D154E9592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192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91" name="Rectangle 7">
            <a:extLst>
              <a:ext uri="{FF2B5EF4-FFF2-40B4-BE49-F238E27FC236}">
                <a16:creationId xmlns:a16="http://schemas.microsoft.com/office/drawing/2014/main" id="{A5ACCE5D-A90B-42B1-B509-B928617A3CDF}"/>
              </a:ext>
            </a:extLst>
          </p:cNvPr>
          <p:cNvSpPr>
            <a:spLocks noChangeArrowheads="1"/>
          </p:cNvSpPr>
          <p:nvPr/>
        </p:nvSpPr>
        <p:spPr bwMode="auto">
          <a:xfrm>
            <a:off x="0" y="6515100"/>
            <a:ext cx="56102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799" tIns="50006" rIns="101799" bIns="50006">
            <a:spAutoFit/>
          </a:bodyPr>
          <a:lstStyle>
            <a:lvl1pPr defTabSz="1028700">
              <a:defRPr sz="2400">
                <a:solidFill>
                  <a:schemeClr val="tx1"/>
                </a:solidFill>
                <a:latin typeface="Times New Roman" pitchFamily="18" charset="0"/>
              </a:defRPr>
            </a:lvl1pPr>
            <a:lvl2pPr marL="514350" defTabSz="1028700">
              <a:defRPr sz="2400">
                <a:solidFill>
                  <a:schemeClr val="tx1"/>
                </a:solidFill>
                <a:latin typeface="Times New Roman" pitchFamily="18" charset="0"/>
              </a:defRPr>
            </a:lvl2pPr>
            <a:lvl3pPr marL="1028700" defTabSz="1028700">
              <a:defRPr sz="2400">
                <a:solidFill>
                  <a:schemeClr val="tx1"/>
                </a:solidFill>
                <a:latin typeface="Times New Roman" pitchFamily="18" charset="0"/>
              </a:defRPr>
            </a:lvl3pPr>
            <a:lvl4pPr marL="1543050" defTabSz="1028700">
              <a:defRPr sz="2400">
                <a:solidFill>
                  <a:schemeClr val="tx1"/>
                </a:solidFill>
                <a:latin typeface="Times New Roman" pitchFamily="18" charset="0"/>
              </a:defRPr>
            </a:lvl4pPr>
            <a:lvl5pPr marL="2057400" defTabSz="1028700">
              <a:defRPr sz="2400">
                <a:solidFill>
                  <a:schemeClr val="tx1"/>
                </a:solidFill>
                <a:latin typeface="Times New Roman" pitchFamily="18" charset="0"/>
              </a:defRPr>
            </a:lvl5pPr>
            <a:lvl6pPr marL="2514600" defTabSz="1028700" fontAlgn="base">
              <a:spcBef>
                <a:spcPct val="0"/>
              </a:spcBef>
              <a:spcAft>
                <a:spcPct val="0"/>
              </a:spcAft>
              <a:defRPr sz="2400">
                <a:solidFill>
                  <a:schemeClr val="tx1"/>
                </a:solidFill>
                <a:latin typeface="Times New Roman" pitchFamily="18" charset="0"/>
              </a:defRPr>
            </a:lvl6pPr>
            <a:lvl7pPr marL="2971800" defTabSz="1028700" fontAlgn="base">
              <a:spcBef>
                <a:spcPct val="0"/>
              </a:spcBef>
              <a:spcAft>
                <a:spcPct val="0"/>
              </a:spcAft>
              <a:defRPr sz="2400">
                <a:solidFill>
                  <a:schemeClr val="tx1"/>
                </a:solidFill>
                <a:latin typeface="Times New Roman" pitchFamily="18" charset="0"/>
              </a:defRPr>
            </a:lvl7pPr>
            <a:lvl8pPr marL="3429000" defTabSz="1028700" fontAlgn="base">
              <a:spcBef>
                <a:spcPct val="0"/>
              </a:spcBef>
              <a:spcAft>
                <a:spcPct val="0"/>
              </a:spcAft>
              <a:defRPr sz="2400">
                <a:solidFill>
                  <a:schemeClr val="tx1"/>
                </a:solidFill>
                <a:latin typeface="Times New Roman" pitchFamily="18" charset="0"/>
              </a:defRPr>
            </a:lvl8pPr>
            <a:lvl9pPr marL="3886200" defTabSz="1028700" fontAlgn="base">
              <a:spcBef>
                <a:spcPct val="0"/>
              </a:spcBef>
              <a:spcAft>
                <a:spcPct val="0"/>
              </a:spcAft>
              <a:defRPr sz="2400">
                <a:solidFill>
                  <a:schemeClr val="tx1"/>
                </a:solidFill>
                <a:latin typeface="Times New Roman" pitchFamily="18" charset="0"/>
              </a:defRPr>
            </a:lvl9pPr>
          </a:lstStyle>
          <a:p>
            <a:pPr>
              <a:defRPr/>
            </a:pPr>
            <a:r>
              <a:rPr lang="en-US" altLang="en-US" sz="1600" b="0">
                <a:solidFill>
                  <a:srgbClr val="000000"/>
                </a:solidFill>
                <a:latin typeface="Arial" charset="0"/>
                <a:cs typeface="+mn-cs"/>
              </a:rPr>
              <a:t>Organization of Programming Languages-Cheng (Fall 2004)</a:t>
            </a:r>
          </a:p>
        </p:txBody>
      </p:sp>
    </p:spTree>
    <p:extLst>
      <p:ext uri="{BB962C8B-B14F-4D97-AF65-F5344CB8AC3E}">
        <p14:creationId xmlns:p14="http://schemas.microsoft.com/office/powerpoint/2010/main" val="390829430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5988" rtl="0" eaLnBrk="0" fontAlgn="base" hangingPunct="0">
        <a:spcBef>
          <a:spcPct val="0"/>
        </a:spcBef>
        <a:spcAft>
          <a:spcPct val="0"/>
        </a:spcAft>
        <a:defRPr sz="3900">
          <a:solidFill>
            <a:schemeClr val="tx2"/>
          </a:solidFill>
          <a:latin typeface="+mj-lt"/>
          <a:ea typeface="+mj-ea"/>
          <a:cs typeface="+mj-cs"/>
        </a:defRPr>
      </a:lvl1pPr>
      <a:lvl2pPr algn="l" defTabSz="915988" rtl="0" eaLnBrk="0" fontAlgn="base" hangingPunct="0">
        <a:spcBef>
          <a:spcPct val="0"/>
        </a:spcBef>
        <a:spcAft>
          <a:spcPct val="0"/>
        </a:spcAft>
        <a:defRPr sz="3900">
          <a:solidFill>
            <a:schemeClr val="tx2"/>
          </a:solidFill>
          <a:latin typeface="Arial Rounded MT Bold" pitchFamily="34" charset="0"/>
        </a:defRPr>
      </a:lvl2pPr>
      <a:lvl3pPr algn="l" defTabSz="915988" rtl="0" eaLnBrk="0" fontAlgn="base" hangingPunct="0">
        <a:spcBef>
          <a:spcPct val="0"/>
        </a:spcBef>
        <a:spcAft>
          <a:spcPct val="0"/>
        </a:spcAft>
        <a:defRPr sz="3900">
          <a:solidFill>
            <a:schemeClr val="tx2"/>
          </a:solidFill>
          <a:latin typeface="Arial Rounded MT Bold" pitchFamily="34" charset="0"/>
        </a:defRPr>
      </a:lvl3pPr>
      <a:lvl4pPr algn="l" defTabSz="915988" rtl="0" eaLnBrk="0" fontAlgn="base" hangingPunct="0">
        <a:spcBef>
          <a:spcPct val="0"/>
        </a:spcBef>
        <a:spcAft>
          <a:spcPct val="0"/>
        </a:spcAft>
        <a:defRPr sz="3900">
          <a:solidFill>
            <a:schemeClr val="tx2"/>
          </a:solidFill>
          <a:latin typeface="Arial Rounded MT Bold" pitchFamily="34" charset="0"/>
        </a:defRPr>
      </a:lvl4pPr>
      <a:lvl5pPr algn="l" defTabSz="915988" rtl="0" eaLnBrk="0" fontAlgn="base" hangingPunct="0">
        <a:spcBef>
          <a:spcPct val="0"/>
        </a:spcBef>
        <a:spcAft>
          <a:spcPct val="0"/>
        </a:spcAft>
        <a:defRPr sz="3900">
          <a:solidFill>
            <a:schemeClr val="tx2"/>
          </a:solidFill>
          <a:latin typeface="Arial Rounded MT Bold" pitchFamily="34" charset="0"/>
        </a:defRPr>
      </a:lvl5pPr>
      <a:lvl6pPr marL="457200" algn="l" defTabSz="915988" rtl="0" eaLnBrk="0" fontAlgn="base" hangingPunct="0">
        <a:spcBef>
          <a:spcPct val="0"/>
        </a:spcBef>
        <a:spcAft>
          <a:spcPct val="0"/>
        </a:spcAft>
        <a:defRPr sz="3900">
          <a:solidFill>
            <a:schemeClr val="tx2"/>
          </a:solidFill>
          <a:latin typeface="Arial Rounded MT Bold" pitchFamily="34" charset="0"/>
        </a:defRPr>
      </a:lvl6pPr>
      <a:lvl7pPr marL="914400" algn="l" defTabSz="915988" rtl="0" eaLnBrk="0" fontAlgn="base" hangingPunct="0">
        <a:spcBef>
          <a:spcPct val="0"/>
        </a:spcBef>
        <a:spcAft>
          <a:spcPct val="0"/>
        </a:spcAft>
        <a:defRPr sz="3900">
          <a:solidFill>
            <a:schemeClr val="tx2"/>
          </a:solidFill>
          <a:latin typeface="Arial Rounded MT Bold" pitchFamily="34" charset="0"/>
        </a:defRPr>
      </a:lvl7pPr>
      <a:lvl8pPr marL="1371600" algn="l" defTabSz="915988" rtl="0" eaLnBrk="0" fontAlgn="base" hangingPunct="0">
        <a:spcBef>
          <a:spcPct val="0"/>
        </a:spcBef>
        <a:spcAft>
          <a:spcPct val="0"/>
        </a:spcAft>
        <a:defRPr sz="3900">
          <a:solidFill>
            <a:schemeClr val="tx2"/>
          </a:solidFill>
          <a:latin typeface="Arial Rounded MT Bold" pitchFamily="34" charset="0"/>
        </a:defRPr>
      </a:lvl8pPr>
      <a:lvl9pPr marL="1828800" algn="l" defTabSz="915988" rtl="0" eaLnBrk="0" fontAlgn="base" hangingPunct="0">
        <a:spcBef>
          <a:spcPct val="0"/>
        </a:spcBef>
        <a:spcAft>
          <a:spcPct val="0"/>
        </a:spcAft>
        <a:defRPr sz="3900">
          <a:solidFill>
            <a:schemeClr val="tx2"/>
          </a:solidFill>
          <a:latin typeface="Arial Rounded MT Bold" pitchFamily="34" charset="0"/>
        </a:defRPr>
      </a:lvl9pPr>
    </p:titleStyle>
    <p:bodyStyle>
      <a:lvl1pPr marL="342900" indent="-342900" algn="l" defTabSz="915988" rtl="0" eaLnBrk="0" fontAlgn="base" hangingPunct="0">
        <a:spcBef>
          <a:spcPct val="20000"/>
        </a:spcBef>
        <a:spcAft>
          <a:spcPct val="0"/>
        </a:spcAft>
        <a:buClr>
          <a:schemeClr val="tx1"/>
        </a:buClr>
        <a:buSzPct val="75000"/>
        <a:buFont typeface="Monotype Sorts" pitchFamily="2" charset="2"/>
        <a:buChar char="u"/>
        <a:defRPr sz="2800">
          <a:solidFill>
            <a:schemeClr val="tx1"/>
          </a:solidFill>
          <a:latin typeface="+mn-lt"/>
          <a:ea typeface="+mn-ea"/>
          <a:cs typeface="+mn-cs"/>
        </a:defRPr>
      </a:lvl1pPr>
      <a:lvl2pPr marL="744538" indent="-273050" algn="l" defTabSz="915988"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defRPr>
      </a:lvl2pPr>
      <a:lvl3pPr marL="1144588" indent="-228600" algn="l" defTabSz="915988" rtl="0" eaLnBrk="0" fontAlgn="base" hangingPunct="0">
        <a:spcBef>
          <a:spcPct val="20000"/>
        </a:spcBef>
        <a:spcAft>
          <a:spcPct val="0"/>
        </a:spcAft>
        <a:buClr>
          <a:schemeClr val="tx1"/>
        </a:buClr>
        <a:buSzPct val="65000"/>
        <a:buFont typeface="Wingdings" panose="05000000000000000000" pitchFamily="2" charset="2"/>
        <a:buChar char="u"/>
        <a:defRPr sz="2400">
          <a:solidFill>
            <a:schemeClr val="tx1"/>
          </a:solidFill>
          <a:latin typeface="+mn-lt"/>
        </a:defRPr>
      </a:lvl3pPr>
      <a:lvl4pPr marL="1601788" indent="-228600" algn="l" defTabSz="915988"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4pPr>
      <a:lvl5pPr marL="20589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5pPr>
      <a:lvl6pPr marL="25161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6pPr>
      <a:lvl7pPr marL="29733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7pPr>
      <a:lvl8pPr marL="34305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8pPr>
      <a:lvl9pPr marL="38877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801C218B-41E3-436E-BC41-A3498F547A7B}"/>
              </a:ext>
            </a:extLst>
          </p:cNvPr>
          <p:cNvSpPr>
            <a:spLocks noChangeShapeType="1"/>
          </p:cNvSpPr>
          <p:nvPr/>
        </p:nvSpPr>
        <p:spPr bwMode="auto">
          <a:xfrm>
            <a:off x="0" y="990600"/>
            <a:ext cx="8026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b="0">
              <a:solidFill>
                <a:srgbClr val="000000"/>
              </a:solidFill>
              <a:latin typeface="Arial" panose="020B0604020202020204" pitchFamily="34" charset="0"/>
              <a:cs typeface="+mn-cs"/>
            </a:endParaRPr>
          </a:p>
        </p:txBody>
      </p:sp>
      <p:sp>
        <p:nvSpPr>
          <p:cNvPr id="1027" name="Rectangle 3">
            <a:extLst>
              <a:ext uri="{FF2B5EF4-FFF2-40B4-BE49-F238E27FC236}">
                <a16:creationId xmlns:a16="http://schemas.microsoft.com/office/drawing/2014/main" id="{82E6F236-8D4B-45E8-8F1F-496A5B538410}"/>
              </a:ext>
            </a:extLst>
          </p:cNvPr>
          <p:cNvSpPr>
            <a:spLocks noGrp="1" noChangeArrowheads="1"/>
          </p:cNvSpPr>
          <p:nvPr>
            <p:ph type="title"/>
          </p:nvPr>
        </p:nvSpPr>
        <p:spPr bwMode="auto">
          <a:xfrm>
            <a:off x="1295400" y="152400"/>
            <a:ext cx="81137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CEC8C772-3147-494E-A971-8CF240E73952}"/>
              </a:ext>
            </a:extLst>
          </p:cNvPr>
          <p:cNvSpPr>
            <a:spLocks noGrp="1" noChangeArrowheads="1"/>
          </p:cNvSpPr>
          <p:nvPr>
            <p:ph type="body" idx="1"/>
          </p:nvPr>
        </p:nvSpPr>
        <p:spPr bwMode="auto">
          <a:xfrm>
            <a:off x="228600" y="1143000"/>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89" name="Rectangle 5">
            <a:extLst>
              <a:ext uri="{FF2B5EF4-FFF2-40B4-BE49-F238E27FC236}">
                <a16:creationId xmlns:a16="http://schemas.microsoft.com/office/drawing/2014/main" id="{BE582D97-AFA3-435C-8825-405E033D1980}"/>
              </a:ext>
            </a:extLst>
          </p:cNvPr>
          <p:cNvSpPr>
            <a:spLocks noChangeArrowheads="1"/>
          </p:cNvSpPr>
          <p:nvPr/>
        </p:nvSpPr>
        <p:spPr bwMode="auto">
          <a:xfrm>
            <a:off x="8818563" y="6591300"/>
            <a:ext cx="325437"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1793" tIns="26790" rIns="51793" bIns="26790">
            <a:spAutoFit/>
          </a:bodyPr>
          <a:lstStyle>
            <a:lvl1pPr defTabSz="257175" eaLnBrk="0" hangingPunct="0">
              <a:defRPr>
                <a:solidFill>
                  <a:schemeClr val="tx1"/>
                </a:solidFill>
                <a:latin typeface="Arial" panose="020B0604020202020204" pitchFamily="34" charset="0"/>
              </a:defRPr>
            </a:lvl1pPr>
            <a:lvl2pPr marL="742950" indent="-285750" defTabSz="257175" eaLnBrk="0" hangingPunct="0">
              <a:defRPr>
                <a:solidFill>
                  <a:schemeClr val="tx1"/>
                </a:solidFill>
                <a:latin typeface="Arial" panose="020B0604020202020204" pitchFamily="34" charset="0"/>
              </a:defRPr>
            </a:lvl2pPr>
            <a:lvl3pPr marL="1143000" indent="-228600" defTabSz="257175" eaLnBrk="0" hangingPunct="0">
              <a:defRPr>
                <a:solidFill>
                  <a:schemeClr val="tx1"/>
                </a:solidFill>
                <a:latin typeface="Arial" panose="020B0604020202020204" pitchFamily="34" charset="0"/>
              </a:defRPr>
            </a:lvl3pPr>
            <a:lvl4pPr marL="1600200" indent="-228600" defTabSz="257175" eaLnBrk="0" hangingPunct="0">
              <a:defRPr>
                <a:solidFill>
                  <a:schemeClr val="tx1"/>
                </a:solidFill>
                <a:latin typeface="Arial" panose="020B0604020202020204" pitchFamily="34" charset="0"/>
              </a:defRPr>
            </a:lvl4pPr>
            <a:lvl5pPr marL="2057400" indent="-228600" defTabSz="257175" eaLnBrk="0" hangingPunct="0">
              <a:defRPr>
                <a:solidFill>
                  <a:schemeClr val="tx1"/>
                </a:solidFill>
                <a:latin typeface="Arial" panose="020B0604020202020204" pitchFamily="34" charset="0"/>
              </a:defRPr>
            </a:lvl5pPr>
            <a:lvl6pPr marL="2514600" indent="-228600" defTabSz="257175" eaLnBrk="0" fontAlgn="base" hangingPunct="0">
              <a:spcBef>
                <a:spcPct val="0"/>
              </a:spcBef>
              <a:spcAft>
                <a:spcPct val="0"/>
              </a:spcAft>
              <a:defRPr>
                <a:solidFill>
                  <a:schemeClr val="tx1"/>
                </a:solidFill>
                <a:latin typeface="Arial" panose="020B0604020202020204" pitchFamily="34" charset="0"/>
              </a:defRPr>
            </a:lvl6pPr>
            <a:lvl7pPr marL="2971800" indent="-228600" defTabSz="257175" eaLnBrk="0" fontAlgn="base" hangingPunct="0">
              <a:spcBef>
                <a:spcPct val="0"/>
              </a:spcBef>
              <a:spcAft>
                <a:spcPct val="0"/>
              </a:spcAft>
              <a:defRPr>
                <a:solidFill>
                  <a:schemeClr val="tx1"/>
                </a:solidFill>
                <a:latin typeface="Arial" panose="020B0604020202020204" pitchFamily="34" charset="0"/>
              </a:defRPr>
            </a:lvl7pPr>
            <a:lvl8pPr marL="3429000" indent="-228600" defTabSz="257175" eaLnBrk="0" fontAlgn="base" hangingPunct="0">
              <a:spcBef>
                <a:spcPct val="0"/>
              </a:spcBef>
              <a:spcAft>
                <a:spcPct val="0"/>
              </a:spcAft>
              <a:defRPr>
                <a:solidFill>
                  <a:schemeClr val="tx1"/>
                </a:solidFill>
                <a:latin typeface="Arial" panose="020B0604020202020204" pitchFamily="34" charset="0"/>
              </a:defRPr>
            </a:lvl8pPr>
            <a:lvl9pPr marL="3886200" indent="-228600" defTabSz="257175" eaLnBrk="0" fontAlgn="base" hangingPunct="0">
              <a:spcBef>
                <a:spcPct val="0"/>
              </a:spcBef>
              <a:spcAft>
                <a:spcPct val="0"/>
              </a:spcAft>
              <a:defRPr>
                <a:solidFill>
                  <a:schemeClr val="tx1"/>
                </a:solidFill>
                <a:latin typeface="Arial" panose="020B0604020202020204" pitchFamily="34" charset="0"/>
              </a:defRPr>
            </a:lvl9pPr>
          </a:lstStyle>
          <a:p>
            <a:fld id="{3F619343-6EC4-4F7D-B263-162F2D9F95B2}" type="slidenum">
              <a:rPr lang="en-US" altLang="en-US" sz="1400" b="0">
                <a:solidFill>
                  <a:srgbClr val="000000"/>
                </a:solidFill>
                <a:cs typeface="+mn-cs"/>
              </a:rPr>
              <a:pPr/>
              <a:t>‹#›</a:t>
            </a:fld>
            <a:endParaRPr lang="en-US" altLang="en-US" sz="1400" b="0">
              <a:solidFill>
                <a:srgbClr val="000000"/>
              </a:solidFill>
              <a:cs typeface="+mn-cs"/>
            </a:endParaRPr>
          </a:p>
        </p:txBody>
      </p:sp>
      <p:pic>
        <p:nvPicPr>
          <p:cNvPr id="1030" name="Picture 6" descr="PROG-LAN">
            <a:extLst>
              <a:ext uri="{FF2B5EF4-FFF2-40B4-BE49-F238E27FC236}">
                <a16:creationId xmlns:a16="http://schemas.microsoft.com/office/drawing/2014/main" id="{D5588150-C4CE-4050-8BBE-0D154E9592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192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91" name="Rectangle 7">
            <a:extLst>
              <a:ext uri="{FF2B5EF4-FFF2-40B4-BE49-F238E27FC236}">
                <a16:creationId xmlns:a16="http://schemas.microsoft.com/office/drawing/2014/main" id="{A5ACCE5D-A90B-42B1-B509-B928617A3CDF}"/>
              </a:ext>
            </a:extLst>
          </p:cNvPr>
          <p:cNvSpPr>
            <a:spLocks noChangeArrowheads="1"/>
          </p:cNvSpPr>
          <p:nvPr/>
        </p:nvSpPr>
        <p:spPr bwMode="auto">
          <a:xfrm>
            <a:off x="0" y="6515100"/>
            <a:ext cx="56102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799" tIns="50006" rIns="101799" bIns="50006">
            <a:spAutoFit/>
          </a:bodyPr>
          <a:lstStyle>
            <a:lvl1pPr defTabSz="1028700">
              <a:defRPr sz="2400">
                <a:solidFill>
                  <a:schemeClr val="tx1"/>
                </a:solidFill>
                <a:latin typeface="Times New Roman" pitchFamily="18" charset="0"/>
              </a:defRPr>
            </a:lvl1pPr>
            <a:lvl2pPr marL="514350" defTabSz="1028700">
              <a:defRPr sz="2400">
                <a:solidFill>
                  <a:schemeClr val="tx1"/>
                </a:solidFill>
                <a:latin typeface="Times New Roman" pitchFamily="18" charset="0"/>
              </a:defRPr>
            </a:lvl2pPr>
            <a:lvl3pPr marL="1028700" defTabSz="1028700">
              <a:defRPr sz="2400">
                <a:solidFill>
                  <a:schemeClr val="tx1"/>
                </a:solidFill>
                <a:latin typeface="Times New Roman" pitchFamily="18" charset="0"/>
              </a:defRPr>
            </a:lvl3pPr>
            <a:lvl4pPr marL="1543050" defTabSz="1028700">
              <a:defRPr sz="2400">
                <a:solidFill>
                  <a:schemeClr val="tx1"/>
                </a:solidFill>
                <a:latin typeface="Times New Roman" pitchFamily="18" charset="0"/>
              </a:defRPr>
            </a:lvl4pPr>
            <a:lvl5pPr marL="2057400" defTabSz="1028700">
              <a:defRPr sz="2400">
                <a:solidFill>
                  <a:schemeClr val="tx1"/>
                </a:solidFill>
                <a:latin typeface="Times New Roman" pitchFamily="18" charset="0"/>
              </a:defRPr>
            </a:lvl5pPr>
            <a:lvl6pPr marL="2514600" defTabSz="1028700" fontAlgn="base">
              <a:spcBef>
                <a:spcPct val="0"/>
              </a:spcBef>
              <a:spcAft>
                <a:spcPct val="0"/>
              </a:spcAft>
              <a:defRPr sz="2400">
                <a:solidFill>
                  <a:schemeClr val="tx1"/>
                </a:solidFill>
                <a:latin typeface="Times New Roman" pitchFamily="18" charset="0"/>
              </a:defRPr>
            </a:lvl6pPr>
            <a:lvl7pPr marL="2971800" defTabSz="1028700" fontAlgn="base">
              <a:spcBef>
                <a:spcPct val="0"/>
              </a:spcBef>
              <a:spcAft>
                <a:spcPct val="0"/>
              </a:spcAft>
              <a:defRPr sz="2400">
                <a:solidFill>
                  <a:schemeClr val="tx1"/>
                </a:solidFill>
                <a:latin typeface="Times New Roman" pitchFamily="18" charset="0"/>
              </a:defRPr>
            </a:lvl7pPr>
            <a:lvl8pPr marL="3429000" defTabSz="1028700" fontAlgn="base">
              <a:spcBef>
                <a:spcPct val="0"/>
              </a:spcBef>
              <a:spcAft>
                <a:spcPct val="0"/>
              </a:spcAft>
              <a:defRPr sz="2400">
                <a:solidFill>
                  <a:schemeClr val="tx1"/>
                </a:solidFill>
                <a:latin typeface="Times New Roman" pitchFamily="18" charset="0"/>
              </a:defRPr>
            </a:lvl8pPr>
            <a:lvl9pPr marL="3886200" defTabSz="1028700" fontAlgn="base">
              <a:spcBef>
                <a:spcPct val="0"/>
              </a:spcBef>
              <a:spcAft>
                <a:spcPct val="0"/>
              </a:spcAft>
              <a:defRPr sz="2400">
                <a:solidFill>
                  <a:schemeClr val="tx1"/>
                </a:solidFill>
                <a:latin typeface="Times New Roman" pitchFamily="18" charset="0"/>
              </a:defRPr>
            </a:lvl9pPr>
          </a:lstStyle>
          <a:p>
            <a:pPr>
              <a:defRPr/>
            </a:pPr>
            <a:r>
              <a:rPr lang="en-US" altLang="en-US" sz="1600" b="0">
                <a:solidFill>
                  <a:srgbClr val="000000"/>
                </a:solidFill>
                <a:latin typeface="Arial" charset="0"/>
                <a:cs typeface="+mn-cs"/>
              </a:rPr>
              <a:t>Organization of Programming Languages-Cheng (Fall 2004)</a:t>
            </a:r>
          </a:p>
        </p:txBody>
      </p:sp>
    </p:spTree>
    <p:extLst>
      <p:ext uri="{BB962C8B-B14F-4D97-AF65-F5344CB8AC3E}">
        <p14:creationId xmlns:p14="http://schemas.microsoft.com/office/powerpoint/2010/main" val="3529000964"/>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defTabSz="915988" rtl="0" eaLnBrk="0" fontAlgn="base" hangingPunct="0">
        <a:spcBef>
          <a:spcPct val="0"/>
        </a:spcBef>
        <a:spcAft>
          <a:spcPct val="0"/>
        </a:spcAft>
        <a:defRPr sz="3900">
          <a:solidFill>
            <a:schemeClr val="tx2"/>
          </a:solidFill>
          <a:latin typeface="+mj-lt"/>
          <a:ea typeface="+mj-ea"/>
          <a:cs typeface="+mj-cs"/>
        </a:defRPr>
      </a:lvl1pPr>
      <a:lvl2pPr algn="l" defTabSz="915988" rtl="0" eaLnBrk="0" fontAlgn="base" hangingPunct="0">
        <a:spcBef>
          <a:spcPct val="0"/>
        </a:spcBef>
        <a:spcAft>
          <a:spcPct val="0"/>
        </a:spcAft>
        <a:defRPr sz="3900">
          <a:solidFill>
            <a:schemeClr val="tx2"/>
          </a:solidFill>
          <a:latin typeface="Arial Rounded MT Bold" pitchFamily="34" charset="0"/>
        </a:defRPr>
      </a:lvl2pPr>
      <a:lvl3pPr algn="l" defTabSz="915988" rtl="0" eaLnBrk="0" fontAlgn="base" hangingPunct="0">
        <a:spcBef>
          <a:spcPct val="0"/>
        </a:spcBef>
        <a:spcAft>
          <a:spcPct val="0"/>
        </a:spcAft>
        <a:defRPr sz="3900">
          <a:solidFill>
            <a:schemeClr val="tx2"/>
          </a:solidFill>
          <a:latin typeface="Arial Rounded MT Bold" pitchFamily="34" charset="0"/>
        </a:defRPr>
      </a:lvl3pPr>
      <a:lvl4pPr algn="l" defTabSz="915988" rtl="0" eaLnBrk="0" fontAlgn="base" hangingPunct="0">
        <a:spcBef>
          <a:spcPct val="0"/>
        </a:spcBef>
        <a:spcAft>
          <a:spcPct val="0"/>
        </a:spcAft>
        <a:defRPr sz="3900">
          <a:solidFill>
            <a:schemeClr val="tx2"/>
          </a:solidFill>
          <a:latin typeface="Arial Rounded MT Bold" pitchFamily="34" charset="0"/>
        </a:defRPr>
      </a:lvl4pPr>
      <a:lvl5pPr algn="l" defTabSz="915988" rtl="0" eaLnBrk="0" fontAlgn="base" hangingPunct="0">
        <a:spcBef>
          <a:spcPct val="0"/>
        </a:spcBef>
        <a:spcAft>
          <a:spcPct val="0"/>
        </a:spcAft>
        <a:defRPr sz="3900">
          <a:solidFill>
            <a:schemeClr val="tx2"/>
          </a:solidFill>
          <a:latin typeface="Arial Rounded MT Bold" pitchFamily="34" charset="0"/>
        </a:defRPr>
      </a:lvl5pPr>
      <a:lvl6pPr marL="457200" algn="l" defTabSz="915988" rtl="0" eaLnBrk="0" fontAlgn="base" hangingPunct="0">
        <a:spcBef>
          <a:spcPct val="0"/>
        </a:spcBef>
        <a:spcAft>
          <a:spcPct val="0"/>
        </a:spcAft>
        <a:defRPr sz="3900">
          <a:solidFill>
            <a:schemeClr val="tx2"/>
          </a:solidFill>
          <a:latin typeface="Arial Rounded MT Bold" pitchFamily="34" charset="0"/>
        </a:defRPr>
      </a:lvl6pPr>
      <a:lvl7pPr marL="914400" algn="l" defTabSz="915988" rtl="0" eaLnBrk="0" fontAlgn="base" hangingPunct="0">
        <a:spcBef>
          <a:spcPct val="0"/>
        </a:spcBef>
        <a:spcAft>
          <a:spcPct val="0"/>
        </a:spcAft>
        <a:defRPr sz="3900">
          <a:solidFill>
            <a:schemeClr val="tx2"/>
          </a:solidFill>
          <a:latin typeface="Arial Rounded MT Bold" pitchFamily="34" charset="0"/>
        </a:defRPr>
      </a:lvl7pPr>
      <a:lvl8pPr marL="1371600" algn="l" defTabSz="915988" rtl="0" eaLnBrk="0" fontAlgn="base" hangingPunct="0">
        <a:spcBef>
          <a:spcPct val="0"/>
        </a:spcBef>
        <a:spcAft>
          <a:spcPct val="0"/>
        </a:spcAft>
        <a:defRPr sz="3900">
          <a:solidFill>
            <a:schemeClr val="tx2"/>
          </a:solidFill>
          <a:latin typeface="Arial Rounded MT Bold" pitchFamily="34" charset="0"/>
        </a:defRPr>
      </a:lvl8pPr>
      <a:lvl9pPr marL="1828800" algn="l" defTabSz="915988" rtl="0" eaLnBrk="0" fontAlgn="base" hangingPunct="0">
        <a:spcBef>
          <a:spcPct val="0"/>
        </a:spcBef>
        <a:spcAft>
          <a:spcPct val="0"/>
        </a:spcAft>
        <a:defRPr sz="3900">
          <a:solidFill>
            <a:schemeClr val="tx2"/>
          </a:solidFill>
          <a:latin typeface="Arial Rounded MT Bold" pitchFamily="34" charset="0"/>
        </a:defRPr>
      </a:lvl9pPr>
    </p:titleStyle>
    <p:bodyStyle>
      <a:lvl1pPr marL="342900" indent="-342900" algn="l" defTabSz="915988" rtl="0" eaLnBrk="0" fontAlgn="base" hangingPunct="0">
        <a:spcBef>
          <a:spcPct val="20000"/>
        </a:spcBef>
        <a:spcAft>
          <a:spcPct val="0"/>
        </a:spcAft>
        <a:buClr>
          <a:schemeClr val="tx1"/>
        </a:buClr>
        <a:buSzPct val="75000"/>
        <a:buFont typeface="Monotype Sorts" pitchFamily="2" charset="2"/>
        <a:buChar char="u"/>
        <a:defRPr sz="2800">
          <a:solidFill>
            <a:schemeClr val="tx1"/>
          </a:solidFill>
          <a:latin typeface="+mn-lt"/>
          <a:ea typeface="+mn-ea"/>
          <a:cs typeface="+mn-cs"/>
        </a:defRPr>
      </a:lvl1pPr>
      <a:lvl2pPr marL="744538" indent="-273050" algn="l" defTabSz="915988"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defRPr>
      </a:lvl2pPr>
      <a:lvl3pPr marL="1144588" indent="-228600" algn="l" defTabSz="915988" rtl="0" eaLnBrk="0" fontAlgn="base" hangingPunct="0">
        <a:spcBef>
          <a:spcPct val="20000"/>
        </a:spcBef>
        <a:spcAft>
          <a:spcPct val="0"/>
        </a:spcAft>
        <a:buClr>
          <a:schemeClr val="tx1"/>
        </a:buClr>
        <a:buSzPct val="65000"/>
        <a:buFont typeface="Wingdings" panose="05000000000000000000" pitchFamily="2" charset="2"/>
        <a:buChar char="u"/>
        <a:defRPr sz="2400">
          <a:solidFill>
            <a:schemeClr val="tx1"/>
          </a:solidFill>
          <a:latin typeface="+mn-lt"/>
        </a:defRPr>
      </a:lvl3pPr>
      <a:lvl4pPr marL="1601788" indent="-228600" algn="l" defTabSz="915988"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4pPr>
      <a:lvl5pPr marL="20589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5pPr>
      <a:lvl6pPr marL="25161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6pPr>
      <a:lvl7pPr marL="29733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7pPr>
      <a:lvl8pPr marL="34305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8pPr>
      <a:lvl9pPr marL="38877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801C218B-41E3-436E-BC41-A3498F547A7B}"/>
              </a:ext>
            </a:extLst>
          </p:cNvPr>
          <p:cNvSpPr>
            <a:spLocks noChangeShapeType="1"/>
          </p:cNvSpPr>
          <p:nvPr/>
        </p:nvSpPr>
        <p:spPr bwMode="auto">
          <a:xfrm>
            <a:off x="0" y="990600"/>
            <a:ext cx="8026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b="0">
              <a:solidFill>
                <a:srgbClr val="000000"/>
              </a:solidFill>
              <a:latin typeface="Arial" panose="020B0604020202020204" pitchFamily="34" charset="0"/>
              <a:cs typeface="+mn-cs"/>
            </a:endParaRPr>
          </a:p>
        </p:txBody>
      </p:sp>
      <p:sp>
        <p:nvSpPr>
          <p:cNvPr id="1027" name="Rectangle 3">
            <a:extLst>
              <a:ext uri="{FF2B5EF4-FFF2-40B4-BE49-F238E27FC236}">
                <a16:creationId xmlns:a16="http://schemas.microsoft.com/office/drawing/2014/main" id="{82E6F236-8D4B-45E8-8F1F-496A5B538410}"/>
              </a:ext>
            </a:extLst>
          </p:cNvPr>
          <p:cNvSpPr>
            <a:spLocks noGrp="1" noChangeArrowheads="1"/>
          </p:cNvSpPr>
          <p:nvPr>
            <p:ph type="title"/>
          </p:nvPr>
        </p:nvSpPr>
        <p:spPr bwMode="auto">
          <a:xfrm>
            <a:off x="1295400" y="152400"/>
            <a:ext cx="81137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CEC8C772-3147-494E-A971-8CF240E73952}"/>
              </a:ext>
            </a:extLst>
          </p:cNvPr>
          <p:cNvSpPr>
            <a:spLocks noGrp="1" noChangeArrowheads="1"/>
          </p:cNvSpPr>
          <p:nvPr>
            <p:ph type="body" idx="1"/>
          </p:nvPr>
        </p:nvSpPr>
        <p:spPr bwMode="auto">
          <a:xfrm>
            <a:off x="228600" y="1143000"/>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89" name="Rectangle 5">
            <a:extLst>
              <a:ext uri="{FF2B5EF4-FFF2-40B4-BE49-F238E27FC236}">
                <a16:creationId xmlns:a16="http://schemas.microsoft.com/office/drawing/2014/main" id="{BE582D97-AFA3-435C-8825-405E033D1980}"/>
              </a:ext>
            </a:extLst>
          </p:cNvPr>
          <p:cNvSpPr>
            <a:spLocks noChangeArrowheads="1"/>
          </p:cNvSpPr>
          <p:nvPr/>
        </p:nvSpPr>
        <p:spPr bwMode="auto">
          <a:xfrm>
            <a:off x="8818563" y="6591300"/>
            <a:ext cx="325437"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1793" tIns="26790" rIns="51793" bIns="26790">
            <a:spAutoFit/>
          </a:bodyPr>
          <a:lstStyle>
            <a:lvl1pPr defTabSz="257175" eaLnBrk="0" hangingPunct="0">
              <a:defRPr>
                <a:solidFill>
                  <a:schemeClr val="tx1"/>
                </a:solidFill>
                <a:latin typeface="Arial" panose="020B0604020202020204" pitchFamily="34" charset="0"/>
              </a:defRPr>
            </a:lvl1pPr>
            <a:lvl2pPr marL="742950" indent="-285750" defTabSz="257175" eaLnBrk="0" hangingPunct="0">
              <a:defRPr>
                <a:solidFill>
                  <a:schemeClr val="tx1"/>
                </a:solidFill>
                <a:latin typeface="Arial" panose="020B0604020202020204" pitchFamily="34" charset="0"/>
              </a:defRPr>
            </a:lvl2pPr>
            <a:lvl3pPr marL="1143000" indent="-228600" defTabSz="257175" eaLnBrk="0" hangingPunct="0">
              <a:defRPr>
                <a:solidFill>
                  <a:schemeClr val="tx1"/>
                </a:solidFill>
                <a:latin typeface="Arial" panose="020B0604020202020204" pitchFamily="34" charset="0"/>
              </a:defRPr>
            </a:lvl3pPr>
            <a:lvl4pPr marL="1600200" indent="-228600" defTabSz="257175" eaLnBrk="0" hangingPunct="0">
              <a:defRPr>
                <a:solidFill>
                  <a:schemeClr val="tx1"/>
                </a:solidFill>
                <a:latin typeface="Arial" panose="020B0604020202020204" pitchFamily="34" charset="0"/>
              </a:defRPr>
            </a:lvl4pPr>
            <a:lvl5pPr marL="2057400" indent="-228600" defTabSz="257175" eaLnBrk="0" hangingPunct="0">
              <a:defRPr>
                <a:solidFill>
                  <a:schemeClr val="tx1"/>
                </a:solidFill>
                <a:latin typeface="Arial" panose="020B0604020202020204" pitchFamily="34" charset="0"/>
              </a:defRPr>
            </a:lvl5pPr>
            <a:lvl6pPr marL="2514600" indent="-228600" defTabSz="257175" eaLnBrk="0" fontAlgn="base" hangingPunct="0">
              <a:spcBef>
                <a:spcPct val="0"/>
              </a:spcBef>
              <a:spcAft>
                <a:spcPct val="0"/>
              </a:spcAft>
              <a:defRPr>
                <a:solidFill>
                  <a:schemeClr val="tx1"/>
                </a:solidFill>
                <a:latin typeface="Arial" panose="020B0604020202020204" pitchFamily="34" charset="0"/>
              </a:defRPr>
            </a:lvl6pPr>
            <a:lvl7pPr marL="2971800" indent="-228600" defTabSz="257175" eaLnBrk="0" fontAlgn="base" hangingPunct="0">
              <a:spcBef>
                <a:spcPct val="0"/>
              </a:spcBef>
              <a:spcAft>
                <a:spcPct val="0"/>
              </a:spcAft>
              <a:defRPr>
                <a:solidFill>
                  <a:schemeClr val="tx1"/>
                </a:solidFill>
                <a:latin typeface="Arial" panose="020B0604020202020204" pitchFamily="34" charset="0"/>
              </a:defRPr>
            </a:lvl7pPr>
            <a:lvl8pPr marL="3429000" indent="-228600" defTabSz="257175" eaLnBrk="0" fontAlgn="base" hangingPunct="0">
              <a:spcBef>
                <a:spcPct val="0"/>
              </a:spcBef>
              <a:spcAft>
                <a:spcPct val="0"/>
              </a:spcAft>
              <a:defRPr>
                <a:solidFill>
                  <a:schemeClr val="tx1"/>
                </a:solidFill>
                <a:latin typeface="Arial" panose="020B0604020202020204" pitchFamily="34" charset="0"/>
              </a:defRPr>
            </a:lvl8pPr>
            <a:lvl9pPr marL="3886200" indent="-228600" defTabSz="257175" eaLnBrk="0" fontAlgn="base" hangingPunct="0">
              <a:spcBef>
                <a:spcPct val="0"/>
              </a:spcBef>
              <a:spcAft>
                <a:spcPct val="0"/>
              </a:spcAft>
              <a:defRPr>
                <a:solidFill>
                  <a:schemeClr val="tx1"/>
                </a:solidFill>
                <a:latin typeface="Arial" panose="020B0604020202020204" pitchFamily="34" charset="0"/>
              </a:defRPr>
            </a:lvl9pPr>
          </a:lstStyle>
          <a:p>
            <a:fld id="{3F619343-6EC4-4F7D-B263-162F2D9F95B2}" type="slidenum">
              <a:rPr lang="en-US" altLang="en-US" sz="1400" b="0">
                <a:solidFill>
                  <a:srgbClr val="000000"/>
                </a:solidFill>
                <a:cs typeface="+mn-cs"/>
              </a:rPr>
              <a:pPr/>
              <a:t>‹#›</a:t>
            </a:fld>
            <a:endParaRPr lang="en-US" altLang="en-US" sz="1400" b="0">
              <a:solidFill>
                <a:srgbClr val="000000"/>
              </a:solidFill>
              <a:cs typeface="+mn-cs"/>
            </a:endParaRPr>
          </a:p>
        </p:txBody>
      </p:sp>
      <p:pic>
        <p:nvPicPr>
          <p:cNvPr id="1030" name="Picture 6" descr="PROG-LAN">
            <a:extLst>
              <a:ext uri="{FF2B5EF4-FFF2-40B4-BE49-F238E27FC236}">
                <a16:creationId xmlns:a16="http://schemas.microsoft.com/office/drawing/2014/main" id="{D5588150-C4CE-4050-8BBE-0D154E9592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192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91" name="Rectangle 7">
            <a:extLst>
              <a:ext uri="{FF2B5EF4-FFF2-40B4-BE49-F238E27FC236}">
                <a16:creationId xmlns:a16="http://schemas.microsoft.com/office/drawing/2014/main" id="{A5ACCE5D-A90B-42B1-B509-B928617A3CDF}"/>
              </a:ext>
            </a:extLst>
          </p:cNvPr>
          <p:cNvSpPr>
            <a:spLocks noChangeArrowheads="1"/>
          </p:cNvSpPr>
          <p:nvPr/>
        </p:nvSpPr>
        <p:spPr bwMode="auto">
          <a:xfrm>
            <a:off x="0" y="6515100"/>
            <a:ext cx="56102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799" tIns="50006" rIns="101799" bIns="50006">
            <a:spAutoFit/>
          </a:bodyPr>
          <a:lstStyle>
            <a:lvl1pPr defTabSz="1028700">
              <a:defRPr sz="2400">
                <a:solidFill>
                  <a:schemeClr val="tx1"/>
                </a:solidFill>
                <a:latin typeface="Times New Roman" pitchFamily="18" charset="0"/>
              </a:defRPr>
            </a:lvl1pPr>
            <a:lvl2pPr marL="514350" defTabSz="1028700">
              <a:defRPr sz="2400">
                <a:solidFill>
                  <a:schemeClr val="tx1"/>
                </a:solidFill>
                <a:latin typeface="Times New Roman" pitchFamily="18" charset="0"/>
              </a:defRPr>
            </a:lvl2pPr>
            <a:lvl3pPr marL="1028700" defTabSz="1028700">
              <a:defRPr sz="2400">
                <a:solidFill>
                  <a:schemeClr val="tx1"/>
                </a:solidFill>
                <a:latin typeface="Times New Roman" pitchFamily="18" charset="0"/>
              </a:defRPr>
            </a:lvl3pPr>
            <a:lvl4pPr marL="1543050" defTabSz="1028700">
              <a:defRPr sz="2400">
                <a:solidFill>
                  <a:schemeClr val="tx1"/>
                </a:solidFill>
                <a:latin typeface="Times New Roman" pitchFamily="18" charset="0"/>
              </a:defRPr>
            </a:lvl4pPr>
            <a:lvl5pPr marL="2057400" defTabSz="1028700">
              <a:defRPr sz="2400">
                <a:solidFill>
                  <a:schemeClr val="tx1"/>
                </a:solidFill>
                <a:latin typeface="Times New Roman" pitchFamily="18" charset="0"/>
              </a:defRPr>
            </a:lvl5pPr>
            <a:lvl6pPr marL="2514600" defTabSz="1028700" fontAlgn="base">
              <a:spcBef>
                <a:spcPct val="0"/>
              </a:spcBef>
              <a:spcAft>
                <a:spcPct val="0"/>
              </a:spcAft>
              <a:defRPr sz="2400">
                <a:solidFill>
                  <a:schemeClr val="tx1"/>
                </a:solidFill>
                <a:latin typeface="Times New Roman" pitchFamily="18" charset="0"/>
              </a:defRPr>
            </a:lvl6pPr>
            <a:lvl7pPr marL="2971800" defTabSz="1028700" fontAlgn="base">
              <a:spcBef>
                <a:spcPct val="0"/>
              </a:spcBef>
              <a:spcAft>
                <a:spcPct val="0"/>
              </a:spcAft>
              <a:defRPr sz="2400">
                <a:solidFill>
                  <a:schemeClr val="tx1"/>
                </a:solidFill>
                <a:latin typeface="Times New Roman" pitchFamily="18" charset="0"/>
              </a:defRPr>
            </a:lvl7pPr>
            <a:lvl8pPr marL="3429000" defTabSz="1028700" fontAlgn="base">
              <a:spcBef>
                <a:spcPct val="0"/>
              </a:spcBef>
              <a:spcAft>
                <a:spcPct val="0"/>
              </a:spcAft>
              <a:defRPr sz="2400">
                <a:solidFill>
                  <a:schemeClr val="tx1"/>
                </a:solidFill>
                <a:latin typeface="Times New Roman" pitchFamily="18" charset="0"/>
              </a:defRPr>
            </a:lvl8pPr>
            <a:lvl9pPr marL="3886200" defTabSz="1028700" fontAlgn="base">
              <a:spcBef>
                <a:spcPct val="0"/>
              </a:spcBef>
              <a:spcAft>
                <a:spcPct val="0"/>
              </a:spcAft>
              <a:defRPr sz="2400">
                <a:solidFill>
                  <a:schemeClr val="tx1"/>
                </a:solidFill>
                <a:latin typeface="Times New Roman" pitchFamily="18" charset="0"/>
              </a:defRPr>
            </a:lvl9pPr>
          </a:lstStyle>
          <a:p>
            <a:pPr>
              <a:defRPr/>
            </a:pPr>
            <a:r>
              <a:rPr lang="en-US" altLang="en-US" sz="1600" b="0">
                <a:solidFill>
                  <a:srgbClr val="000000"/>
                </a:solidFill>
                <a:latin typeface="Arial" charset="0"/>
                <a:cs typeface="+mn-cs"/>
              </a:rPr>
              <a:t>Organization of Programming Languages-Cheng (Fall 2004)</a:t>
            </a:r>
          </a:p>
        </p:txBody>
      </p:sp>
    </p:spTree>
    <p:extLst>
      <p:ext uri="{BB962C8B-B14F-4D97-AF65-F5344CB8AC3E}">
        <p14:creationId xmlns:p14="http://schemas.microsoft.com/office/powerpoint/2010/main" val="1881263253"/>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5988" rtl="0" eaLnBrk="0" fontAlgn="base" hangingPunct="0">
        <a:spcBef>
          <a:spcPct val="0"/>
        </a:spcBef>
        <a:spcAft>
          <a:spcPct val="0"/>
        </a:spcAft>
        <a:defRPr sz="3900">
          <a:solidFill>
            <a:schemeClr val="tx2"/>
          </a:solidFill>
          <a:latin typeface="+mj-lt"/>
          <a:ea typeface="+mj-ea"/>
          <a:cs typeface="+mj-cs"/>
        </a:defRPr>
      </a:lvl1pPr>
      <a:lvl2pPr algn="l" defTabSz="915988" rtl="0" eaLnBrk="0" fontAlgn="base" hangingPunct="0">
        <a:spcBef>
          <a:spcPct val="0"/>
        </a:spcBef>
        <a:spcAft>
          <a:spcPct val="0"/>
        </a:spcAft>
        <a:defRPr sz="3900">
          <a:solidFill>
            <a:schemeClr val="tx2"/>
          </a:solidFill>
          <a:latin typeface="Arial Rounded MT Bold" pitchFamily="34" charset="0"/>
        </a:defRPr>
      </a:lvl2pPr>
      <a:lvl3pPr algn="l" defTabSz="915988" rtl="0" eaLnBrk="0" fontAlgn="base" hangingPunct="0">
        <a:spcBef>
          <a:spcPct val="0"/>
        </a:spcBef>
        <a:spcAft>
          <a:spcPct val="0"/>
        </a:spcAft>
        <a:defRPr sz="3900">
          <a:solidFill>
            <a:schemeClr val="tx2"/>
          </a:solidFill>
          <a:latin typeface="Arial Rounded MT Bold" pitchFamily="34" charset="0"/>
        </a:defRPr>
      </a:lvl3pPr>
      <a:lvl4pPr algn="l" defTabSz="915988" rtl="0" eaLnBrk="0" fontAlgn="base" hangingPunct="0">
        <a:spcBef>
          <a:spcPct val="0"/>
        </a:spcBef>
        <a:spcAft>
          <a:spcPct val="0"/>
        </a:spcAft>
        <a:defRPr sz="3900">
          <a:solidFill>
            <a:schemeClr val="tx2"/>
          </a:solidFill>
          <a:latin typeface="Arial Rounded MT Bold" pitchFamily="34" charset="0"/>
        </a:defRPr>
      </a:lvl4pPr>
      <a:lvl5pPr algn="l" defTabSz="915988" rtl="0" eaLnBrk="0" fontAlgn="base" hangingPunct="0">
        <a:spcBef>
          <a:spcPct val="0"/>
        </a:spcBef>
        <a:spcAft>
          <a:spcPct val="0"/>
        </a:spcAft>
        <a:defRPr sz="3900">
          <a:solidFill>
            <a:schemeClr val="tx2"/>
          </a:solidFill>
          <a:latin typeface="Arial Rounded MT Bold" pitchFamily="34" charset="0"/>
        </a:defRPr>
      </a:lvl5pPr>
      <a:lvl6pPr marL="457200" algn="l" defTabSz="915988" rtl="0" eaLnBrk="0" fontAlgn="base" hangingPunct="0">
        <a:spcBef>
          <a:spcPct val="0"/>
        </a:spcBef>
        <a:spcAft>
          <a:spcPct val="0"/>
        </a:spcAft>
        <a:defRPr sz="3900">
          <a:solidFill>
            <a:schemeClr val="tx2"/>
          </a:solidFill>
          <a:latin typeface="Arial Rounded MT Bold" pitchFamily="34" charset="0"/>
        </a:defRPr>
      </a:lvl6pPr>
      <a:lvl7pPr marL="914400" algn="l" defTabSz="915988" rtl="0" eaLnBrk="0" fontAlgn="base" hangingPunct="0">
        <a:spcBef>
          <a:spcPct val="0"/>
        </a:spcBef>
        <a:spcAft>
          <a:spcPct val="0"/>
        </a:spcAft>
        <a:defRPr sz="3900">
          <a:solidFill>
            <a:schemeClr val="tx2"/>
          </a:solidFill>
          <a:latin typeface="Arial Rounded MT Bold" pitchFamily="34" charset="0"/>
        </a:defRPr>
      </a:lvl7pPr>
      <a:lvl8pPr marL="1371600" algn="l" defTabSz="915988" rtl="0" eaLnBrk="0" fontAlgn="base" hangingPunct="0">
        <a:spcBef>
          <a:spcPct val="0"/>
        </a:spcBef>
        <a:spcAft>
          <a:spcPct val="0"/>
        </a:spcAft>
        <a:defRPr sz="3900">
          <a:solidFill>
            <a:schemeClr val="tx2"/>
          </a:solidFill>
          <a:latin typeface="Arial Rounded MT Bold" pitchFamily="34" charset="0"/>
        </a:defRPr>
      </a:lvl8pPr>
      <a:lvl9pPr marL="1828800" algn="l" defTabSz="915988" rtl="0" eaLnBrk="0" fontAlgn="base" hangingPunct="0">
        <a:spcBef>
          <a:spcPct val="0"/>
        </a:spcBef>
        <a:spcAft>
          <a:spcPct val="0"/>
        </a:spcAft>
        <a:defRPr sz="3900">
          <a:solidFill>
            <a:schemeClr val="tx2"/>
          </a:solidFill>
          <a:latin typeface="Arial Rounded MT Bold" pitchFamily="34" charset="0"/>
        </a:defRPr>
      </a:lvl9pPr>
    </p:titleStyle>
    <p:bodyStyle>
      <a:lvl1pPr marL="342900" indent="-342900" algn="l" defTabSz="915988" rtl="0" eaLnBrk="0" fontAlgn="base" hangingPunct="0">
        <a:spcBef>
          <a:spcPct val="20000"/>
        </a:spcBef>
        <a:spcAft>
          <a:spcPct val="0"/>
        </a:spcAft>
        <a:buClr>
          <a:schemeClr val="tx1"/>
        </a:buClr>
        <a:buSzPct val="75000"/>
        <a:buFont typeface="Monotype Sorts" pitchFamily="2" charset="2"/>
        <a:buChar char="u"/>
        <a:defRPr sz="2800">
          <a:solidFill>
            <a:schemeClr val="tx1"/>
          </a:solidFill>
          <a:latin typeface="+mn-lt"/>
          <a:ea typeface="+mn-ea"/>
          <a:cs typeface="+mn-cs"/>
        </a:defRPr>
      </a:lvl1pPr>
      <a:lvl2pPr marL="744538" indent="-273050" algn="l" defTabSz="915988"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defRPr>
      </a:lvl2pPr>
      <a:lvl3pPr marL="1144588" indent="-228600" algn="l" defTabSz="915988" rtl="0" eaLnBrk="0" fontAlgn="base" hangingPunct="0">
        <a:spcBef>
          <a:spcPct val="20000"/>
        </a:spcBef>
        <a:spcAft>
          <a:spcPct val="0"/>
        </a:spcAft>
        <a:buClr>
          <a:schemeClr val="tx1"/>
        </a:buClr>
        <a:buSzPct val="65000"/>
        <a:buFont typeface="Wingdings" panose="05000000000000000000" pitchFamily="2" charset="2"/>
        <a:buChar char="u"/>
        <a:defRPr sz="2400">
          <a:solidFill>
            <a:schemeClr val="tx1"/>
          </a:solidFill>
          <a:latin typeface="+mn-lt"/>
        </a:defRPr>
      </a:lvl3pPr>
      <a:lvl4pPr marL="1601788" indent="-228600" algn="l" defTabSz="915988"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4pPr>
      <a:lvl5pPr marL="20589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5pPr>
      <a:lvl6pPr marL="25161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6pPr>
      <a:lvl7pPr marL="29733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7pPr>
      <a:lvl8pPr marL="34305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8pPr>
      <a:lvl9pPr marL="38877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801C218B-41E3-436E-BC41-A3498F547A7B}"/>
              </a:ext>
            </a:extLst>
          </p:cNvPr>
          <p:cNvSpPr>
            <a:spLocks noChangeShapeType="1"/>
          </p:cNvSpPr>
          <p:nvPr/>
        </p:nvSpPr>
        <p:spPr bwMode="auto">
          <a:xfrm>
            <a:off x="0" y="990600"/>
            <a:ext cx="80264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b="0">
              <a:solidFill>
                <a:srgbClr val="000000"/>
              </a:solidFill>
              <a:latin typeface="Arial" panose="020B0604020202020204" pitchFamily="34" charset="0"/>
              <a:cs typeface="+mn-cs"/>
            </a:endParaRPr>
          </a:p>
        </p:txBody>
      </p:sp>
      <p:sp>
        <p:nvSpPr>
          <p:cNvPr id="1027" name="Rectangle 3">
            <a:extLst>
              <a:ext uri="{FF2B5EF4-FFF2-40B4-BE49-F238E27FC236}">
                <a16:creationId xmlns:a16="http://schemas.microsoft.com/office/drawing/2014/main" id="{82E6F236-8D4B-45E8-8F1F-496A5B538410}"/>
              </a:ext>
            </a:extLst>
          </p:cNvPr>
          <p:cNvSpPr>
            <a:spLocks noGrp="1" noChangeArrowheads="1"/>
          </p:cNvSpPr>
          <p:nvPr>
            <p:ph type="title"/>
          </p:nvPr>
        </p:nvSpPr>
        <p:spPr bwMode="auto">
          <a:xfrm>
            <a:off x="1295400" y="152400"/>
            <a:ext cx="81137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CEC8C772-3147-494E-A971-8CF240E73952}"/>
              </a:ext>
            </a:extLst>
          </p:cNvPr>
          <p:cNvSpPr>
            <a:spLocks noGrp="1" noChangeArrowheads="1"/>
          </p:cNvSpPr>
          <p:nvPr>
            <p:ph type="body" idx="1"/>
          </p:nvPr>
        </p:nvSpPr>
        <p:spPr bwMode="auto">
          <a:xfrm>
            <a:off x="228600" y="1143000"/>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9" tIns="46434" rIns="92869" bIns="4643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89" name="Rectangle 5">
            <a:extLst>
              <a:ext uri="{FF2B5EF4-FFF2-40B4-BE49-F238E27FC236}">
                <a16:creationId xmlns:a16="http://schemas.microsoft.com/office/drawing/2014/main" id="{BE582D97-AFA3-435C-8825-405E033D1980}"/>
              </a:ext>
            </a:extLst>
          </p:cNvPr>
          <p:cNvSpPr>
            <a:spLocks noChangeArrowheads="1"/>
          </p:cNvSpPr>
          <p:nvPr/>
        </p:nvSpPr>
        <p:spPr bwMode="auto">
          <a:xfrm>
            <a:off x="8818563" y="6591300"/>
            <a:ext cx="325437"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1793" tIns="26790" rIns="51793" bIns="26790">
            <a:spAutoFit/>
          </a:bodyPr>
          <a:lstStyle>
            <a:lvl1pPr defTabSz="257175" eaLnBrk="0" hangingPunct="0">
              <a:defRPr>
                <a:solidFill>
                  <a:schemeClr val="tx1"/>
                </a:solidFill>
                <a:latin typeface="Arial" panose="020B0604020202020204" pitchFamily="34" charset="0"/>
              </a:defRPr>
            </a:lvl1pPr>
            <a:lvl2pPr marL="742950" indent="-285750" defTabSz="257175" eaLnBrk="0" hangingPunct="0">
              <a:defRPr>
                <a:solidFill>
                  <a:schemeClr val="tx1"/>
                </a:solidFill>
                <a:latin typeface="Arial" panose="020B0604020202020204" pitchFamily="34" charset="0"/>
              </a:defRPr>
            </a:lvl2pPr>
            <a:lvl3pPr marL="1143000" indent="-228600" defTabSz="257175" eaLnBrk="0" hangingPunct="0">
              <a:defRPr>
                <a:solidFill>
                  <a:schemeClr val="tx1"/>
                </a:solidFill>
                <a:latin typeface="Arial" panose="020B0604020202020204" pitchFamily="34" charset="0"/>
              </a:defRPr>
            </a:lvl3pPr>
            <a:lvl4pPr marL="1600200" indent="-228600" defTabSz="257175" eaLnBrk="0" hangingPunct="0">
              <a:defRPr>
                <a:solidFill>
                  <a:schemeClr val="tx1"/>
                </a:solidFill>
                <a:latin typeface="Arial" panose="020B0604020202020204" pitchFamily="34" charset="0"/>
              </a:defRPr>
            </a:lvl4pPr>
            <a:lvl5pPr marL="2057400" indent="-228600" defTabSz="257175" eaLnBrk="0" hangingPunct="0">
              <a:defRPr>
                <a:solidFill>
                  <a:schemeClr val="tx1"/>
                </a:solidFill>
                <a:latin typeface="Arial" panose="020B0604020202020204" pitchFamily="34" charset="0"/>
              </a:defRPr>
            </a:lvl5pPr>
            <a:lvl6pPr marL="2514600" indent="-228600" defTabSz="257175" eaLnBrk="0" fontAlgn="base" hangingPunct="0">
              <a:spcBef>
                <a:spcPct val="0"/>
              </a:spcBef>
              <a:spcAft>
                <a:spcPct val="0"/>
              </a:spcAft>
              <a:defRPr>
                <a:solidFill>
                  <a:schemeClr val="tx1"/>
                </a:solidFill>
                <a:latin typeface="Arial" panose="020B0604020202020204" pitchFamily="34" charset="0"/>
              </a:defRPr>
            </a:lvl6pPr>
            <a:lvl7pPr marL="2971800" indent="-228600" defTabSz="257175" eaLnBrk="0" fontAlgn="base" hangingPunct="0">
              <a:spcBef>
                <a:spcPct val="0"/>
              </a:spcBef>
              <a:spcAft>
                <a:spcPct val="0"/>
              </a:spcAft>
              <a:defRPr>
                <a:solidFill>
                  <a:schemeClr val="tx1"/>
                </a:solidFill>
                <a:latin typeface="Arial" panose="020B0604020202020204" pitchFamily="34" charset="0"/>
              </a:defRPr>
            </a:lvl7pPr>
            <a:lvl8pPr marL="3429000" indent="-228600" defTabSz="257175" eaLnBrk="0" fontAlgn="base" hangingPunct="0">
              <a:spcBef>
                <a:spcPct val="0"/>
              </a:spcBef>
              <a:spcAft>
                <a:spcPct val="0"/>
              </a:spcAft>
              <a:defRPr>
                <a:solidFill>
                  <a:schemeClr val="tx1"/>
                </a:solidFill>
                <a:latin typeface="Arial" panose="020B0604020202020204" pitchFamily="34" charset="0"/>
              </a:defRPr>
            </a:lvl8pPr>
            <a:lvl9pPr marL="3886200" indent="-228600" defTabSz="257175" eaLnBrk="0" fontAlgn="base" hangingPunct="0">
              <a:spcBef>
                <a:spcPct val="0"/>
              </a:spcBef>
              <a:spcAft>
                <a:spcPct val="0"/>
              </a:spcAft>
              <a:defRPr>
                <a:solidFill>
                  <a:schemeClr val="tx1"/>
                </a:solidFill>
                <a:latin typeface="Arial" panose="020B0604020202020204" pitchFamily="34" charset="0"/>
              </a:defRPr>
            </a:lvl9pPr>
          </a:lstStyle>
          <a:p>
            <a:fld id="{3F619343-6EC4-4F7D-B263-162F2D9F95B2}" type="slidenum">
              <a:rPr lang="en-US" altLang="en-US" sz="1400" b="0">
                <a:solidFill>
                  <a:srgbClr val="000000"/>
                </a:solidFill>
                <a:cs typeface="+mn-cs"/>
              </a:rPr>
              <a:pPr/>
              <a:t>‹#›</a:t>
            </a:fld>
            <a:endParaRPr lang="en-US" altLang="en-US" sz="1400" b="0">
              <a:solidFill>
                <a:srgbClr val="000000"/>
              </a:solidFill>
              <a:cs typeface="+mn-cs"/>
            </a:endParaRPr>
          </a:p>
        </p:txBody>
      </p:sp>
      <p:pic>
        <p:nvPicPr>
          <p:cNvPr id="1030" name="Picture 6" descr="PROG-LAN">
            <a:extLst>
              <a:ext uri="{FF2B5EF4-FFF2-40B4-BE49-F238E27FC236}">
                <a16:creationId xmlns:a16="http://schemas.microsoft.com/office/drawing/2014/main" id="{D5588150-C4CE-4050-8BBE-0D154E9592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19213"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91" name="Rectangle 7">
            <a:extLst>
              <a:ext uri="{FF2B5EF4-FFF2-40B4-BE49-F238E27FC236}">
                <a16:creationId xmlns:a16="http://schemas.microsoft.com/office/drawing/2014/main" id="{A5ACCE5D-A90B-42B1-B509-B928617A3CDF}"/>
              </a:ext>
            </a:extLst>
          </p:cNvPr>
          <p:cNvSpPr>
            <a:spLocks noChangeArrowheads="1"/>
          </p:cNvSpPr>
          <p:nvPr/>
        </p:nvSpPr>
        <p:spPr bwMode="auto">
          <a:xfrm>
            <a:off x="0" y="6515100"/>
            <a:ext cx="5610225"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799" tIns="50006" rIns="101799" bIns="50006">
            <a:spAutoFit/>
          </a:bodyPr>
          <a:lstStyle>
            <a:lvl1pPr defTabSz="1028700">
              <a:defRPr sz="2400">
                <a:solidFill>
                  <a:schemeClr val="tx1"/>
                </a:solidFill>
                <a:latin typeface="Times New Roman" pitchFamily="18" charset="0"/>
              </a:defRPr>
            </a:lvl1pPr>
            <a:lvl2pPr marL="514350" defTabSz="1028700">
              <a:defRPr sz="2400">
                <a:solidFill>
                  <a:schemeClr val="tx1"/>
                </a:solidFill>
                <a:latin typeface="Times New Roman" pitchFamily="18" charset="0"/>
              </a:defRPr>
            </a:lvl2pPr>
            <a:lvl3pPr marL="1028700" defTabSz="1028700">
              <a:defRPr sz="2400">
                <a:solidFill>
                  <a:schemeClr val="tx1"/>
                </a:solidFill>
                <a:latin typeface="Times New Roman" pitchFamily="18" charset="0"/>
              </a:defRPr>
            </a:lvl3pPr>
            <a:lvl4pPr marL="1543050" defTabSz="1028700">
              <a:defRPr sz="2400">
                <a:solidFill>
                  <a:schemeClr val="tx1"/>
                </a:solidFill>
                <a:latin typeface="Times New Roman" pitchFamily="18" charset="0"/>
              </a:defRPr>
            </a:lvl4pPr>
            <a:lvl5pPr marL="2057400" defTabSz="1028700">
              <a:defRPr sz="2400">
                <a:solidFill>
                  <a:schemeClr val="tx1"/>
                </a:solidFill>
                <a:latin typeface="Times New Roman" pitchFamily="18" charset="0"/>
              </a:defRPr>
            </a:lvl5pPr>
            <a:lvl6pPr marL="2514600" defTabSz="1028700" fontAlgn="base">
              <a:spcBef>
                <a:spcPct val="0"/>
              </a:spcBef>
              <a:spcAft>
                <a:spcPct val="0"/>
              </a:spcAft>
              <a:defRPr sz="2400">
                <a:solidFill>
                  <a:schemeClr val="tx1"/>
                </a:solidFill>
                <a:latin typeface="Times New Roman" pitchFamily="18" charset="0"/>
              </a:defRPr>
            </a:lvl6pPr>
            <a:lvl7pPr marL="2971800" defTabSz="1028700" fontAlgn="base">
              <a:spcBef>
                <a:spcPct val="0"/>
              </a:spcBef>
              <a:spcAft>
                <a:spcPct val="0"/>
              </a:spcAft>
              <a:defRPr sz="2400">
                <a:solidFill>
                  <a:schemeClr val="tx1"/>
                </a:solidFill>
                <a:latin typeface="Times New Roman" pitchFamily="18" charset="0"/>
              </a:defRPr>
            </a:lvl7pPr>
            <a:lvl8pPr marL="3429000" defTabSz="1028700" fontAlgn="base">
              <a:spcBef>
                <a:spcPct val="0"/>
              </a:spcBef>
              <a:spcAft>
                <a:spcPct val="0"/>
              </a:spcAft>
              <a:defRPr sz="2400">
                <a:solidFill>
                  <a:schemeClr val="tx1"/>
                </a:solidFill>
                <a:latin typeface="Times New Roman" pitchFamily="18" charset="0"/>
              </a:defRPr>
            </a:lvl8pPr>
            <a:lvl9pPr marL="3886200" defTabSz="1028700" fontAlgn="base">
              <a:spcBef>
                <a:spcPct val="0"/>
              </a:spcBef>
              <a:spcAft>
                <a:spcPct val="0"/>
              </a:spcAft>
              <a:defRPr sz="2400">
                <a:solidFill>
                  <a:schemeClr val="tx1"/>
                </a:solidFill>
                <a:latin typeface="Times New Roman" pitchFamily="18" charset="0"/>
              </a:defRPr>
            </a:lvl9pPr>
          </a:lstStyle>
          <a:p>
            <a:pPr>
              <a:defRPr/>
            </a:pPr>
            <a:r>
              <a:rPr lang="en-US" altLang="en-US" sz="1600" b="0">
                <a:solidFill>
                  <a:srgbClr val="000000"/>
                </a:solidFill>
                <a:latin typeface="Arial" charset="0"/>
                <a:cs typeface="+mn-cs"/>
              </a:rPr>
              <a:t>Organization of Programming Languages-Cheng (Fall 2004)</a:t>
            </a:r>
          </a:p>
        </p:txBody>
      </p:sp>
    </p:spTree>
    <p:extLst>
      <p:ext uri="{BB962C8B-B14F-4D97-AF65-F5344CB8AC3E}">
        <p14:creationId xmlns:p14="http://schemas.microsoft.com/office/powerpoint/2010/main" val="4005944057"/>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l" defTabSz="915988" rtl="0" eaLnBrk="0" fontAlgn="base" hangingPunct="0">
        <a:spcBef>
          <a:spcPct val="0"/>
        </a:spcBef>
        <a:spcAft>
          <a:spcPct val="0"/>
        </a:spcAft>
        <a:defRPr sz="3900">
          <a:solidFill>
            <a:schemeClr val="tx2"/>
          </a:solidFill>
          <a:latin typeface="+mj-lt"/>
          <a:ea typeface="+mj-ea"/>
          <a:cs typeface="+mj-cs"/>
        </a:defRPr>
      </a:lvl1pPr>
      <a:lvl2pPr algn="l" defTabSz="915988" rtl="0" eaLnBrk="0" fontAlgn="base" hangingPunct="0">
        <a:spcBef>
          <a:spcPct val="0"/>
        </a:spcBef>
        <a:spcAft>
          <a:spcPct val="0"/>
        </a:spcAft>
        <a:defRPr sz="3900">
          <a:solidFill>
            <a:schemeClr val="tx2"/>
          </a:solidFill>
          <a:latin typeface="Arial Rounded MT Bold" pitchFamily="34" charset="0"/>
        </a:defRPr>
      </a:lvl2pPr>
      <a:lvl3pPr algn="l" defTabSz="915988" rtl="0" eaLnBrk="0" fontAlgn="base" hangingPunct="0">
        <a:spcBef>
          <a:spcPct val="0"/>
        </a:spcBef>
        <a:spcAft>
          <a:spcPct val="0"/>
        </a:spcAft>
        <a:defRPr sz="3900">
          <a:solidFill>
            <a:schemeClr val="tx2"/>
          </a:solidFill>
          <a:latin typeface="Arial Rounded MT Bold" pitchFamily="34" charset="0"/>
        </a:defRPr>
      </a:lvl3pPr>
      <a:lvl4pPr algn="l" defTabSz="915988" rtl="0" eaLnBrk="0" fontAlgn="base" hangingPunct="0">
        <a:spcBef>
          <a:spcPct val="0"/>
        </a:spcBef>
        <a:spcAft>
          <a:spcPct val="0"/>
        </a:spcAft>
        <a:defRPr sz="3900">
          <a:solidFill>
            <a:schemeClr val="tx2"/>
          </a:solidFill>
          <a:latin typeface="Arial Rounded MT Bold" pitchFamily="34" charset="0"/>
        </a:defRPr>
      </a:lvl4pPr>
      <a:lvl5pPr algn="l" defTabSz="915988" rtl="0" eaLnBrk="0" fontAlgn="base" hangingPunct="0">
        <a:spcBef>
          <a:spcPct val="0"/>
        </a:spcBef>
        <a:spcAft>
          <a:spcPct val="0"/>
        </a:spcAft>
        <a:defRPr sz="3900">
          <a:solidFill>
            <a:schemeClr val="tx2"/>
          </a:solidFill>
          <a:latin typeface="Arial Rounded MT Bold" pitchFamily="34" charset="0"/>
        </a:defRPr>
      </a:lvl5pPr>
      <a:lvl6pPr marL="457200" algn="l" defTabSz="915988" rtl="0" eaLnBrk="0" fontAlgn="base" hangingPunct="0">
        <a:spcBef>
          <a:spcPct val="0"/>
        </a:spcBef>
        <a:spcAft>
          <a:spcPct val="0"/>
        </a:spcAft>
        <a:defRPr sz="3900">
          <a:solidFill>
            <a:schemeClr val="tx2"/>
          </a:solidFill>
          <a:latin typeface="Arial Rounded MT Bold" pitchFamily="34" charset="0"/>
        </a:defRPr>
      </a:lvl6pPr>
      <a:lvl7pPr marL="914400" algn="l" defTabSz="915988" rtl="0" eaLnBrk="0" fontAlgn="base" hangingPunct="0">
        <a:spcBef>
          <a:spcPct val="0"/>
        </a:spcBef>
        <a:spcAft>
          <a:spcPct val="0"/>
        </a:spcAft>
        <a:defRPr sz="3900">
          <a:solidFill>
            <a:schemeClr val="tx2"/>
          </a:solidFill>
          <a:latin typeface="Arial Rounded MT Bold" pitchFamily="34" charset="0"/>
        </a:defRPr>
      </a:lvl7pPr>
      <a:lvl8pPr marL="1371600" algn="l" defTabSz="915988" rtl="0" eaLnBrk="0" fontAlgn="base" hangingPunct="0">
        <a:spcBef>
          <a:spcPct val="0"/>
        </a:spcBef>
        <a:spcAft>
          <a:spcPct val="0"/>
        </a:spcAft>
        <a:defRPr sz="3900">
          <a:solidFill>
            <a:schemeClr val="tx2"/>
          </a:solidFill>
          <a:latin typeface="Arial Rounded MT Bold" pitchFamily="34" charset="0"/>
        </a:defRPr>
      </a:lvl8pPr>
      <a:lvl9pPr marL="1828800" algn="l" defTabSz="915988" rtl="0" eaLnBrk="0" fontAlgn="base" hangingPunct="0">
        <a:spcBef>
          <a:spcPct val="0"/>
        </a:spcBef>
        <a:spcAft>
          <a:spcPct val="0"/>
        </a:spcAft>
        <a:defRPr sz="3900">
          <a:solidFill>
            <a:schemeClr val="tx2"/>
          </a:solidFill>
          <a:latin typeface="Arial Rounded MT Bold" pitchFamily="34" charset="0"/>
        </a:defRPr>
      </a:lvl9pPr>
    </p:titleStyle>
    <p:bodyStyle>
      <a:lvl1pPr marL="342900" indent="-342900" algn="l" defTabSz="915988" rtl="0" eaLnBrk="0" fontAlgn="base" hangingPunct="0">
        <a:spcBef>
          <a:spcPct val="20000"/>
        </a:spcBef>
        <a:spcAft>
          <a:spcPct val="0"/>
        </a:spcAft>
        <a:buClr>
          <a:schemeClr val="tx1"/>
        </a:buClr>
        <a:buSzPct val="75000"/>
        <a:buFont typeface="Monotype Sorts" pitchFamily="2" charset="2"/>
        <a:buChar char="u"/>
        <a:defRPr sz="2800">
          <a:solidFill>
            <a:schemeClr val="tx1"/>
          </a:solidFill>
          <a:latin typeface="+mn-lt"/>
          <a:ea typeface="+mn-ea"/>
          <a:cs typeface="+mn-cs"/>
        </a:defRPr>
      </a:lvl1pPr>
      <a:lvl2pPr marL="744538" indent="-273050" algn="l" defTabSz="915988"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defRPr>
      </a:lvl2pPr>
      <a:lvl3pPr marL="1144588" indent="-228600" algn="l" defTabSz="915988" rtl="0" eaLnBrk="0" fontAlgn="base" hangingPunct="0">
        <a:spcBef>
          <a:spcPct val="20000"/>
        </a:spcBef>
        <a:spcAft>
          <a:spcPct val="0"/>
        </a:spcAft>
        <a:buClr>
          <a:schemeClr val="tx1"/>
        </a:buClr>
        <a:buSzPct val="65000"/>
        <a:buFont typeface="Wingdings" panose="05000000000000000000" pitchFamily="2" charset="2"/>
        <a:buChar char="u"/>
        <a:defRPr sz="2400">
          <a:solidFill>
            <a:schemeClr val="tx1"/>
          </a:solidFill>
          <a:latin typeface="+mn-lt"/>
        </a:defRPr>
      </a:lvl3pPr>
      <a:lvl4pPr marL="1601788" indent="-228600" algn="l" defTabSz="915988"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4pPr>
      <a:lvl5pPr marL="20589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5pPr>
      <a:lvl6pPr marL="25161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6pPr>
      <a:lvl7pPr marL="29733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7pPr>
      <a:lvl8pPr marL="34305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8pPr>
      <a:lvl9pPr marL="3887788" indent="-228600" algn="l" defTabSz="915988"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18.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35.xml" /></Relationships>
</file>

<file path=ppt/slides/_rels/slide19.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35.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35.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8.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9.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9.xml" /></Relationships>
</file>

<file path=ppt/slides/_rels/slide37.xml.rels><?xml version="1.0" encoding="UTF-8" standalone="yes"?>
<Relationships xmlns="http://schemas.openxmlformats.org/package/2006/relationships"><Relationship Id="rId3" Type="http://schemas.openxmlformats.org/officeDocument/2006/relationships/hyperlink" Target="https://developer.mozilla.org/en-US/docs/Web/JavaScript/Reference/Operators/Comparison_Operators#Nonidentity" TargetMode="External" /><Relationship Id="rId2" Type="http://schemas.openxmlformats.org/officeDocument/2006/relationships/hyperlink" Target="https://developer.mozilla.org/en-US/docs/Web/JavaScript/Reference/Operators/Comparison_Operators#Identity" TargetMode="External" /><Relationship Id="rId1" Type="http://schemas.openxmlformats.org/officeDocument/2006/relationships/slideLayout" Target="../slideLayouts/slideLayout79.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9.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0.xml" /></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 /><Relationship Id="rId1" Type="http://schemas.openxmlformats.org/officeDocument/2006/relationships/slideLayout" Target="../slideLayouts/slideLayout101.xml" /></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101.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 /><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 /><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 /><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2.xml" /><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59.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35.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3.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US" altLang="en-US"/>
              <a:t>Chapter 7</a:t>
            </a:r>
          </a:p>
        </p:txBody>
      </p:sp>
      <p:sp>
        <p:nvSpPr>
          <p:cNvPr id="4099" name="Rectangle 5"/>
          <p:cNvSpPr>
            <a:spLocks noGrp="1" noChangeArrowheads="1"/>
          </p:cNvSpPr>
          <p:nvPr>
            <p:ph type="subTitle" idx="1"/>
          </p:nvPr>
        </p:nvSpPr>
        <p:spPr/>
        <p:txBody>
          <a:bodyPr/>
          <a:lstStyle/>
          <a:p>
            <a:pPr eaLnBrk="1" hangingPunct="1"/>
            <a:r>
              <a:rPr lang="en-US" altLang="en-US"/>
              <a:t>Expressions and </a:t>
            </a:r>
            <a:br>
              <a:rPr lang="en-US" altLang="en-US"/>
            </a:br>
            <a:r>
              <a:rPr lang="en-US" altLang="en-US"/>
              <a:t>Assignment Statements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A92550AC-2F63-4A04-8CD0-F07302CDA418}" type="slidenum">
              <a:rPr lang="en-US" altLang="en-US" sz="1000" smtClean="0">
                <a:solidFill>
                  <a:schemeClr val="tx1"/>
                </a:solidFill>
                <a:latin typeface="Arial" panose="020B0604020202020204" pitchFamily="34" charset="0"/>
              </a:rPr>
              <a:pPr>
                <a:spcBef>
                  <a:spcPct val="0"/>
                </a:spcBef>
                <a:buFontTx/>
                <a:buNone/>
              </a:pPr>
              <a:t>10</a:t>
            </a:fld>
            <a:endParaRPr lang="en-US" altLang="en-US" sz="1000">
              <a:solidFill>
                <a:schemeClr val="tx1"/>
              </a:solidFill>
              <a:latin typeface="Arial" panose="020B0604020202020204" pitchFamily="34" charset="0"/>
            </a:endParaRPr>
          </a:p>
        </p:txBody>
      </p:sp>
      <p:sp>
        <p:nvSpPr>
          <p:cNvPr id="16388" name="Rectangle 2"/>
          <p:cNvSpPr>
            <a:spLocks noGrp="1" noChangeArrowheads="1"/>
          </p:cNvSpPr>
          <p:nvPr>
            <p:ph type="title"/>
          </p:nvPr>
        </p:nvSpPr>
        <p:spPr>
          <a:xfrm>
            <a:off x="609600" y="228600"/>
            <a:ext cx="8153400" cy="1143000"/>
          </a:xfrm>
        </p:spPr>
        <p:txBody>
          <a:bodyPr/>
          <a:lstStyle/>
          <a:p>
            <a:pPr eaLnBrk="1" hangingPunct="1"/>
            <a:r>
              <a:rPr lang="en-US" altLang="en-US" sz="3200"/>
              <a:t>Arithmetic Expressions: Operator Precedence Rules</a:t>
            </a:r>
          </a:p>
        </p:txBody>
      </p:sp>
      <p:sp>
        <p:nvSpPr>
          <p:cNvPr id="16389" name="Rectangle 3"/>
          <p:cNvSpPr>
            <a:spLocks noGrp="1" noChangeArrowheads="1"/>
          </p:cNvSpPr>
          <p:nvPr>
            <p:ph type="body" idx="1"/>
          </p:nvPr>
        </p:nvSpPr>
        <p:spPr>
          <a:xfrm>
            <a:off x="1219200" y="1600200"/>
            <a:ext cx="7772400" cy="4800600"/>
          </a:xfrm>
        </p:spPr>
        <p:txBody>
          <a:bodyPr/>
          <a:lstStyle/>
          <a:p>
            <a:pPr eaLnBrk="1" hangingPunct="1">
              <a:lnSpc>
                <a:spcPct val="90000"/>
              </a:lnSpc>
            </a:pPr>
            <a:r>
              <a:rPr lang="en-US" altLang="en-US"/>
              <a:t>The </a:t>
            </a:r>
            <a:r>
              <a:rPr lang="en-US" altLang="en-US" i="1"/>
              <a:t>operator precedence</a:t>
            </a:r>
            <a:r>
              <a:rPr lang="en-US" altLang="en-US" i="1">
                <a:solidFill>
                  <a:schemeClr val="tx2"/>
                </a:solidFill>
              </a:rPr>
              <a:t> </a:t>
            </a:r>
            <a:r>
              <a:rPr lang="en-US" altLang="en-US" i="1"/>
              <a:t>rules</a:t>
            </a:r>
            <a:r>
              <a:rPr lang="en-US" altLang="en-US"/>
              <a:t> for expression evaluation define the order in which “adjacent” operators of different precedence levels are evaluated </a:t>
            </a:r>
          </a:p>
          <a:p>
            <a:pPr eaLnBrk="1" hangingPunct="1">
              <a:lnSpc>
                <a:spcPct val="90000"/>
              </a:lnSpc>
            </a:pPr>
            <a:r>
              <a:rPr lang="en-US" altLang="en-US"/>
              <a:t>Typical precedence levels</a:t>
            </a:r>
          </a:p>
          <a:p>
            <a:pPr lvl="1" eaLnBrk="1" hangingPunct="1">
              <a:lnSpc>
                <a:spcPct val="90000"/>
              </a:lnSpc>
            </a:pPr>
            <a:r>
              <a:rPr lang="en-US" altLang="en-US"/>
              <a:t> parentheses</a:t>
            </a:r>
          </a:p>
          <a:p>
            <a:pPr lvl="1" eaLnBrk="1" hangingPunct="1">
              <a:lnSpc>
                <a:spcPct val="90000"/>
              </a:lnSpc>
            </a:pPr>
            <a:r>
              <a:rPr lang="en-US" altLang="en-US"/>
              <a:t> unary operators</a:t>
            </a:r>
          </a:p>
          <a:p>
            <a:pPr lvl="1" eaLnBrk="1" hangingPunct="1">
              <a:lnSpc>
                <a:spcPct val="90000"/>
              </a:lnSpc>
            </a:pPr>
            <a:r>
              <a:rPr lang="en-US" altLang="en-US"/>
              <a:t> ** (if the language supports it)</a:t>
            </a:r>
          </a:p>
          <a:p>
            <a:pPr lvl="1" eaLnBrk="1" hangingPunct="1">
              <a:lnSpc>
                <a:spcPct val="90000"/>
              </a:lnSpc>
            </a:pPr>
            <a:r>
              <a:rPr lang="en-US" altLang="en-US"/>
              <a:t> *, /</a:t>
            </a:r>
          </a:p>
          <a:p>
            <a:pPr lvl="1" eaLnBrk="1" hangingPunct="1">
              <a:lnSpc>
                <a:spcPct val="90000"/>
              </a:lnSpc>
            </a:pPr>
            <a:r>
              <a:rPr lang="en-US" altLang="en-US"/>
              <a:t> +,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8F4305EF-E825-4EFF-B460-1D2348C202C7}" type="slidenum">
              <a:rPr lang="en-US" altLang="en-US" sz="1000" smtClean="0">
                <a:solidFill>
                  <a:schemeClr val="tx1"/>
                </a:solidFill>
                <a:latin typeface="Arial" panose="020B0604020202020204" pitchFamily="34" charset="0"/>
              </a:rPr>
              <a:pPr>
                <a:spcBef>
                  <a:spcPct val="0"/>
                </a:spcBef>
                <a:buFontTx/>
                <a:buNone/>
              </a:pPr>
              <a:t>11</a:t>
            </a:fld>
            <a:endParaRPr lang="en-US" altLang="en-US" sz="1000">
              <a:solidFill>
                <a:schemeClr val="tx1"/>
              </a:solidFill>
              <a:latin typeface="Arial" panose="020B0604020202020204" pitchFamily="34" charset="0"/>
            </a:endParaRPr>
          </a:p>
        </p:txBody>
      </p:sp>
      <p:sp>
        <p:nvSpPr>
          <p:cNvPr id="18436" name="Rectangle 2"/>
          <p:cNvSpPr>
            <a:spLocks noGrp="1" noChangeArrowheads="1"/>
          </p:cNvSpPr>
          <p:nvPr>
            <p:ph type="title"/>
          </p:nvPr>
        </p:nvSpPr>
        <p:spPr>
          <a:xfrm>
            <a:off x="609600" y="228600"/>
            <a:ext cx="8153400" cy="1143000"/>
          </a:xfrm>
        </p:spPr>
        <p:txBody>
          <a:bodyPr/>
          <a:lstStyle/>
          <a:p>
            <a:pPr eaLnBrk="1" hangingPunct="1"/>
            <a:r>
              <a:rPr lang="en-US" altLang="en-US" sz="3200"/>
              <a:t>Arithmetic Expressions: Operator Associativity Rule</a:t>
            </a:r>
          </a:p>
        </p:txBody>
      </p:sp>
      <p:sp>
        <p:nvSpPr>
          <p:cNvPr id="18437" name="Rectangle 3"/>
          <p:cNvSpPr>
            <a:spLocks noGrp="1" noChangeArrowheads="1"/>
          </p:cNvSpPr>
          <p:nvPr>
            <p:ph type="body" idx="1"/>
          </p:nvPr>
        </p:nvSpPr>
        <p:spPr/>
        <p:txBody>
          <a:bodyPr/>
          <a:lstStyle/>
          <a:p>
            <a:pPr eaLnBrk="1" hangingPunct="1">
              <a:lnSpc>
                <a:spcPct val="90000"/>
              </a:lnSpc>
            </a:pPr>
            <a:r>
              <a:rPr lang="en-US" altLang="en-US" sz="2400"/>
              <a:t>The </a:t>
            </a:r>
            <a:r>
              <a:rPr lang="en-US" altLang="en-US" sz="2400" i="1"/>
              <a:t>operator associativity rules</a:t>
            </a:r>
            <a:r>
              <a:rPr lang="en-US" altLang="en-US" sz="2400"/>
              <a:t> for expression evaluation define the order in which adjacent operators with the same precedence level are evaluated</a:t>
            </a:r>
          </a:p>
          <a:p>
            <a:pPr eaLnBrk="1" hangingPunct="1">
              <a:lnSpc>
                <a:spcPct val="90000"/>
              </a:lnSpc>
            </a:pPr>
            <a:r>
              <a:rPr lang="en-US" altLang="en-US" sz="2400"/>
              <a:t>Typical associativity rules</a:t>
            </a:r>
          </a:p>
          <a:p>
            <a:pPr lvl="1" eaLnBrk="1" hangingPunct="1">
              <a:lnSpc>
                <a:spcPct val="90000"/>
              </a:lnSpc>
            </a:pPr>
            <a:r>
              <a:rPr lang="en-US" altLang="en-US" sz="2000"/>
              <a:t>Left to right, except **, which is right to left</a:t>
            </a:r>
          </a:p>
          <a:p>
            <a:pPr lvl="1" eaLnBrk="1" hangingPunct="1">
              <a:lnSpc>
                <a:spcPct val="90000"/>
              </a:lnSpc>
            </a:pPr>
            <a:r>
              <a:rPr lang="en-US" altLang="en-US" sz="2000"/>
              <a:t>Sometimes unary operators associate right to left (e.g., in FORTRAN)</a:t>
            </a:r>
          </a:p>
          <a:p>
            <a:pPr eaLnBrk="1" hangingPunct="1">
              <a:lnSpc>
                <a:spcPct val="90000"/>
              </a:lnSpc>
            </a:pPr>
            <a:r>
              <a:rPr lang="en-US" altLang="en-US" sz="2400"/>
              <a:t>APL is different; all operators have equal precedence and all operators associate right to left</a:t>
            </a:r>
          </a:p>
          <a:p>
            <a:pPr eaLnBrk="1" hangingPunct="1">
              <a:lnSpc>
                <a:spcPct val="90000"/>
              </a:lnSpc>
            </a:pPr>
            <a:r>
              <a:rPr lang="en-US" altLang="en-US" sz="2400"/>
              <a:t>Precedence and associativity rules can be overriden with parentheses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E4AF6E36-D5EF-48F3-813C-D67B4377A1EC}" type="slidenum">
              <a:rPr lang="en-US" altLang="en-US" sz="1000" smtClean="0">
                <a:solidFill>
                  <a:schemeClr val="tx1"/>
                </a:solidFill>
                <a:latin typeface="Arial" panose="020B0604020202020204" pitchFamily="34" charset="0"/>
              </a:rPr>
              <a:pPr>
                <a:spcBef>
                  <a:spcPct val="0"/>
                </a:spcBef>
                <a:buFontTx/>
                <a:buNone/>
              </a:pPr>
              <a:t>12</a:t>
            </a:fld>
            <a:endParaRPr lang="en-US" altLang="en-US" sz="1000">
              <a:solidFill>
                <a:schemeClr val="tx1"/>
              </a:solidFill>
              <a:latin typeface="Arial" panose="020B0604020202020204" pitchFamily="34" charset="0"/>
            </a:endParaRPr>
          </a:p>
        </p:txBody>
      </p:sp>
      <p:sp>
        <p:nvSpPr>
          <p:cNvPr id="20484" name="Rectangle 2"/>
          <p:cNvSpPr>
            <a:spLocks noGrp="1" noChangeArrowheads="1"/>
          </p:cNvSpPr>
          <p:nvPr>
            <p:ph type="title"/>
          </p:nvPr>
        </p:nvSpPr>
        <p:spPr/>
        <p:txBody>
          <a:bodyPr/>
          <a:lstStyle/>
          <a:p>
            <a:pPr eaLnBrk="1" hangingPunct="1"/>
            <a:r>
              <a:rPr lang="en-US" altLang="en-US"/>
              <a:t>Expressions in Ruby and Scheme</a:t>
            </a:r>
          </a:p>
        </p:txBody>
      </p:sp>
      <p:sp>
        <p:nvSpPr>
          <p:cNvPr id="20485" name="Rectangle 3"/>
          <p:cNvSpPr>
            <a:spLocks noGrp="1" noChangeArrowheads="1"/>
          </p:cNvSpPr>
          <p:nvPr>
            <p:ph type="body" idx="1"/>
          </p:nvPr>
        </p:nvSpPr>
        <p:spPr>
          <a:xfrm>
            <a:off x="609600" y="1295400"/>
            <a:ext cx="8153400" cy="4800600"/>
          </a:xfrm>
        </p:spPr>
        <p:txBody>
          <a:bodyPr/>
          <a:lstStyle/>
          <a:p>
            <a:pPr eaLnBrk="1" hangingPunct="1"/>
            <a:r>
              <a:rPr lang="en-US" altLang="en-US"/>
              <a:t>Ruby</a:t>
            </a:r>
          </a:p>
          <a:p>
            <a:pPr lvl="1" eaLnBrk="1" hangingPunct="1"/>
            <a:r>
              <a:rPr lang="en-US" altLang="en-US"/>
              <a:t>All arithmetic, relational, and assignment operators, as well as array indexing, shifts, and bit-wise logic operators, are implemented as methods</a:t>
            </a:r>
          </a:p>
          <a:p>
            <a:pPr eaLnBrk="1" hangingPunct="1">
              <a:buFontTx/>
              <a:buNone/>
            </a:pPr>
            <a:r>
              <a:rPr lang="en-US" altLang="en-US"/>
              <a:t>   - </a:t>
            </a:r>
            <a:r>
              <a:rPr lang="en-US" altLang="en-US" sz="2400"/>
              <a:t>One result of this is that these operators can all  </a:t>
            </a:r>
          </a:p>
          <a:p>
            <a:pPr eaLnBrk="1" hangingPunct="1">
              <a:buFontTx/>
              <a:buNone/>
            </a:pPr>
            <a:r>
              <a:rPr lang="en-US" altLang="en-US" sz="2400"/>
              <a:t>       be overriden by application programs</a:t>
            </a:r>
          </a:p>
          <a:p>
            <a:pPr eaLnBrk="1" hangingPunct="1"/>
            <a:r>
              <a:rPr lang="en-US" altLang="en-US"/>
              <a:t>Scheme (and Common Lisp)</a:t>
            </a:r>
          </a:p>
          <a:p>
            <a:pPr lvl="1" eaLnBrk="1" hangingPunct="1">
              <a:buFontTx/>
              <a:buChar char="-"/>
            </a:pPr>
            <a:r>
              <a:rPr lang="en-US" altLang="en-US"/>
              <a:t>All arithmetic and logic operations are by explicitly called subprograms</a:t>
            </a:r>
          </a:p>
          <a:p>
            <a:pPr lvl="1" eaLnBrk="1" hangingPunct="1">
              <a:buFontTx/>
              <a:buChar char="-"/>
            </a:pPr>
            <a:r>
              <a:rPr lang="en-US" altLang="en-US" sz="2000">
                <a:latin typeface="Courier New" panose="02070309020205020404" pitchFamily="49" charset="0"/>
                <a:cs typeface="Courier New" panose="02070309020205020404" pitchFamily="49" charset="0"/>
              </a:rPr>
              <a:t>a + b * c</a:t>
            </a:r>
            <a:r>
              <a:rPr lang="en-US" altLang="en-US"/>
              <a:t> is coded as </a:t>
            </a:r>
            <a:r>
              <a:rPr lang="en-US" altLang="en-US" sz="2000">
                <a:latin typeface="Courier New" panose="02070309020205020404" pitchFamily="49" charset="0"/>
                <a:cs typeface="Courier New" panose="02070309020205020404" pitchFamily="49" charset="0"/>
              </a:rPr>
              <a:t>(+ a (* b c))</a:t>
            </a:r>
          </a:p>
          <a:p>
            <a:pPr eaLnBrk="1" hangingPunct="1">
              <a:buFontTx/>
              <a:buNone/>
            </a:pPr>
            <a:endParaRPr lang="en-US" alt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9F7C83C1-BD23-4454-94FB-E7351B0EE29F}" type="slidenum">
              <a:rPr lang="en-US" altLang="en-US" sz="1000" smtClean="0">
                <a:solidFill>
                  <a:schemeClr val="tx1"/>
                </a:solidFill>
                <a:latin typeface="Arial" panose="020B0604020202020204" pitchFamily="34" charset="0"/>
              </a:rPr>
              <a:pPr>
                <a:spcBef>
                  <a:spcPct val="0"/>
                </a:spcBef>
                <a:buFontTx/>
                <a:buNone/>
              </a:pPr>
              <a:t>13</a:t>
            </a:fld>
            <a:endParaRPr lang="en-US" altLang="en-US" sz="1000">
              <a:solidFill>
                <a:schemeClr val="tx1"/>
              </a:solidFill>
              <a:latin typeface="Arial" panose="020B0604020202020204" pitchFamily="34" charset="0"/>
            </a:endParaRPr>
          </a:p>
        </p:txBody>
      </p:sp>
      <p:sp>
        <p:nvSpPr>
          <p:cNvPr id="22532" name="Rectangle 2"/>
          <p:cNvSpPr>
            <a:spLocks noGrp="1" noChangeArrowheads="1"/>
          </p:cNvSpPr>
          <p:nvPr>
            <p:ph type="title"/>
          </p:nvPr>
        </p:nvSpPr>
        <p:spPr>
          <a:xfrm>
            <a:off x="609600" y="228600"/>
            <a:ext cx="8153400" cy="1143000"/>
          </a:xfrm>
        </p:spPr>
        <p:txBody>
          <a:bodyPr/>
          <a:lstStyle/>
          <a:p>
            <a:pPr eaLnBrk="1" hangingPunct="1"/>
            <a:r>
              <a:rPr lang="en-US" altLang="en-US" sz="3200"/>
              <a:t>Arithmetic Expressions: Conditional Expressions</a:t>
            </a:r>
          </a:p>
        </p:txBody>
      </p:sp>
      <p:sp>
        <p:nvSpPr>
          <p:cNvPr id="22533" name="Rectangle 3"/>
          <p:cNvSpPr>
            <a:spLocks noGrp="1" noChangeArrowheads="1"/>
          </p:cNvSpPr>
          <p:nvPr>
            <p:ph type="body" idx="1"/>
          </p:nvPr>
        </p:nvSpPr>
        <p:spPr/>
        <p:txBody>
          <a:bodyPr/>
          <a:lstStyle/>
          <a:p>
            <a:pPr eaLnBrk="1" hangingPunct="1"/>
            <a:r>
              <a:rPr lang="en-US" altLang="en-US"/>
              <a:t>Conditional Expressions</a:t>
            </a:r>
          </a:p>
          <a:p>
            <a:pPr lvl="1" eaLnBrk="1" hangingPunct="1"/>
            <a:r>
              <a:rPr lang="en-US" altLang="en-US"/>
              <a:t>C-based languages (e.g., C, C++)</a:t>
            </a:r>
          </a:p>
          <a:p>
            <a:pPr lvl="1" eaLnBrk="1" hangingPunct="1"/>
            <a:r>
              <a:rPr lang="en-US" altLang="en-US"/>
              <a:t>An example:</a:t>
            </a:r>
          </a:p>
          <a:p>
            <a:pPr eaLnBrk="1" hangingPunct="1">
              <a:buFontTx/>
              <a:buNone/>
            </a:pPr>
            <a:r>
              <a:rPr lang="en-US" altLang="en-US" sz="2000" b="1">
                <a:latin typeface="Courier New" panose="02070309020205020404" pitchFamily="49" charset="0"/>
              </a:rPr>
              <a:t>		</a:t>
            </a:r>
            <a:r>
              <a:rPr lang="en-US" altLang="en-US" sz="1800" b="1">
                <a:latin typeface="Courier New" panose="02070309020205020404" pitchFamily="49" charset="0"/>
              </a:rPr>
              <a:t>average = (count == 0)? 0 : sum / count</a:t>
            </a:r>
          </a:p>
          <a:p>
            <a:pPr eaLnBrk="1" hangingPunct="1">
              <a:buFontTx/>
              <a:buNone/>
            </a:pPr>
            <a:endParaRPr lang="en-US" altLang="en-US"/>
          </a:p>
          <a:p>
            <a:pPr lvl="1" eaLnBrk="1" hangingPunct="1"/>
            <a:r>
              <a:rPr lang="en-US" altLang="en-US"/>
              <a:t>Evaluates as if written as follows:</a:t>
            </a:r>
            <a:endParaRPr lang="en-US" altLang="en-US" sz="1800" b="1">
              <a:latin typeface="Courier New" panose="02070309020205020404" pitchFamily="49" charset="0"/>
            </a:endParaRPr>
          </a:p>
          <a:p>
            <a:pPr lvl="1" eaLnBrk="1" hangingPunct="1">
              <a:buFontTx/>
              <a:buNone/>
            </a:pPr>
            <a:r>
              <a:rPr lang="en-US" altLang="en-US" sz="1800" b="1">
                <a:latin typeface="Courier New" panose="02070309020205020404" pitchFamily="49" charset="0"/>
              </a:rPr>
              <a:t>		if (count == 0) </a:t>
            </a:r>
          </a:p>
          <a:p>
            <a:pPr lvl="1" eaLnBrk="1" hangingPunct="1">
              <a:buFontTx/>
              <a:buNone/>
            </a:pPr>
            <a:r>
              <a:rPr lang="en-US" altLang="en-US" sz="1800" b="1">
                <a:latin typeface="Courier New" panose="02070309020205020404" pitchFamily="49" charset="0"/>
              </a:rPr>
              <a:t>      average = 0</a:t>
            </a:r>
          </a:p>
          <a:p>
            <a:pPr lvl="1" eaLnBrk="1" hangingPunct="1">
              <a:buFontTx/>
              <a:buNone/>
            </a:pPr>
            <a:r>
              <a:rPr lang="en-US" altLang="en-US" sz="1800" b="1">
                <a:latin typeface="Courier New" panose="02070309020205020404" pitchFamily="49" charset="0"/>
              </a:rPr>
              <a:t>		else </a:t>
            </a:r>
          </a:p>
          <a:p>
            <a:pPr lvl="1" eaLnBrk="1" hangingPunct="1">
              <a:buFontTx/>
              <a:buNone/>
            </a:pPr>
            <a:r>
              <a:rPr lang="en-US" altLang="en-US" sz="1800" b="1">
                <a:latin typeface="Courier New" panose="02070309020205020404" pitchFamily="49" charset="0"/>
              </a:rPr>
              <a:t>      average = sum /count</a:t>
            </a:r>
          </a:p>
          <a:p>
            <a:pPr eaLnBrk="1" hangingPunct="1">
              <a:buFontTx/>
              <a:buNone/>
            </a:pPr>
            <a:r>
              <a:rPr lang="en-US" altLang="en-US" sz="2000" b="1">
                <a:latin typeface="Courier New" panose="02070309020205020404" pitchFamily="49"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r>
              <a:rPr lang="en-US" altLang="en-US"/>
              <a:t>Expression Evaluation</a:t>
            </a:r>
          </a:p>
        </p:txBody>
      </p:sp>
      <p:sp>
        <p:nvSpPr>
          <p:cNvPr id="432131" name="Rectangle 3"/>
          <p:cNvSpPr>
            <a:spLocks noGrp="1" noChangeArrowheads="1"/>
          </p:cNvSpPr>
          <p:nvPr>
            <p:ph type="body" idx="1"/>
          </p:nvPr>
        </p:nvSpPr>
        <p:spPr>
          <a:xfrm>
            <a:off x="609600" y="1219200"/>
            <a:ext cx="7696200" cy="4114800"/>
          </a:xfrm>
        </p:spPr>
        <p:txBody>
          <a:bodyPr/>
          <a:lstStyle/>
          <a:p>
            <a:pPr>
              <a:lnSpc>
                <a:spcPct val="90000"/>
              </a:lnSpc>
            </a:pPr>
            <a:r>
              <a:rPr lang="en-US" altLang="en-US" dirty="0">
                <a:latin typeface="Verdana" pitchFamily="34" charset="0"/>
              </a:rPr>
              <a:t>Expressions consist of:</a:t>
            </a:r>
          </a:p>
          <a:p>
            <a:pPr lvl="1">
              <a:lnSpc>
                <a:spcPct val="90000"/>
              </a:lnSpc>
            </a:pPr>
            <a:r>
              <a:rPr lang="en-US" altLang="en-US" dirty="0">
                <a:latin typeface="Verdana" pitchFamily="34" charset="0"/>
              </a:rPr>
              <a:t>Simple object,  or</a:t>
            </a:r>
          </a:p>
          <a:p>
            <a:pPr lvl="1">
              <a:lnSpc>
                <a:spcPct val="90000"/>
              </a:lnSpc>
            </a:pPr>
            <a:r>
              <a:rPr lang="en-US" altLang="en-US" dirty="0">
                <a:latin typeface="Verdana" pitchFamily="34" charset="0"/>
              </a:rPr>
              <a:t>Operator function applied to a collection of expressions.</a:t>
            </a:r>
          </a:p>
          <a:p>
            <a:pPr>
              <a:lnSpc>
                <a:spcPct val="90000"/>
              </a:lnSpc>
            </a:pPr>
            <a:r>
              <a:rPr lang="en-US" altLang="en-US" dirty="0">
                <a:latin typeface="Verdana" pitchFamily="34" charset="0"/>
              </a:rPr>
              <a:t>Structure of expressions:</a:t>
            </a:r>
          </a:p>
          <a:p>
            <a:pPr lvl="1">
              <a:lnSpc>
                <a:spcPct val="90000"/>
              </a:lnSpc>
            </a:pPr>
            <a:r>
              <a:rPr lang="en-US" altLang="en-US" dirty="0">
                <a:latin typeface="Verdana" pitchFamily="34" charset="0"/>
              </a:rPr>
              <a:t>Prefix (Lisp),</a:t>
            </a:r>
          </a:p>
          <a:p>
            <a:pPr lvl="1">
              <a:lnSpc>
                <a:spcPct val="90000"/>
              </a:lnSpc>
            </a:pPr>
            <a:r>
              <a:rPr lang="en-US" altLang="en-US" dirty="0">
                <a:latin typeface="Verdana" pitchFamily="34" charset="0"/>
              </a:rPr>
              <a:t>Infix (most languages) and most popular</a:t>
            </a:r>
          </a:p>
          <a:p>
            <a:pPr lvl="1">
              <a:lnSpc>
                <a:spcPct val="90000"/>
              </a:lnSpc>
            </a:pPr>
            <a:r>
              <a:rPr lang="en-US" altLang="en-US" dirty="0">
                <a:latin typeface="Verdana" pitchFamily="34" charset="0"/>
              </a:rPr>
              <a:t>postfix (Postscript, Forth, some calculators)</a:t>
            </a:r>
          </a:p>
          <a:p>
            <a:r>
              <a:rPr lang="en-US" altLang="en-US" dirty="0">
                <a:latin typeface="Verdana" pitchFamily="34" charset="0"/>
              </a:rPr>
              <a:t>Infix Raises some issues.</a:t>
            </a:r>
          </a:p>
          <a:p>
            <a:pPr lvl="1"/>
            <a:r>
              <a:rPr lang="en-US" altLang="en-US" dirty="0">
                <a:latin typeface="Verdana" pitchFamily="34" charset="0"/>
              </a:rPr>
              <a:t>Precedence:</a:t>
            </a:r>
          </a:p>
          <a:p>
            <a:pPr lvl="2"/>
            <a:r>
              <a:rPr lang="en-US" altLang="en-US" dirty="0">
                <a:latin typeface="Verdana" pitchFamily="34" charset="0"/>
              </a:rPr>
              <a:t>Specify that some operators, in absence of parentheses, group more tightly than other operators.</a:t>
            </a:r>
            <a:r>
              <a:rPr lang="en-US" altLang="en-US" dirty="0"/>
              <a:t> </a:t>
            </a:r>
          </a:p>
          <a:p>
            <a:pPr lvl="1">
              <a:lnSpc>
                <a:spcPct val="90000"/>
              </a:lnSpc>
            </a:pPr>
            <a:endParaRPr lang="en-US" altLang="en-US" dirty="0">
              <a:latin typeface="Verdana" pitchFamily="34" charset="0"/>
            </a:endParaRPr>
          </a:p>
        </p:txBody>
      </p:sp>
    </p:spTree>
    <p:extLst>
      <p:ext uri="{BB962C8B-B14F-4D97-AF65-F5344CB8AC3E}">
        <p14:creationId xmlns:p14="http://schemas.microsoft.com/office/powerpoint/2010/main" val="3335226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altLang="en-US"/>
              <a:t>Expression Evaluation (cont’d)</a:t>
            </a:r>
          </a:p>
        </p:txBody>
      </p:sp>
      <p:sp>
        <p:nvSpPr>
          <p:cNvPr id="435203" name="Rectangle 3"/>
          <p:cNvSpPr>
            <a:spLocks noGrp="1" noChangeArrowheads="1"/>
          </p:cNvSpPr>
          <p:nvPr>
            <p:ph type="body" idx="1"/>
          </p:nvPr>
        </p:nvSpPr>
        <p:spPr>
          <a:xfrm>
            <a:off x="0" y="1295400"/>
            <a:ext cx="8686800" cy="4114800"/>
          </a:xfrm>
        </p:spPr>
        <p:txBody>
          <a:bodyPr/>
          <a:lstStyle/>
          <a:p>
            <a:r>
              <a:rPr lang="en-US" altLang="en-US" dirty="0">
                <a:latin typeface="Verdana" pitchFamily="34" charset="0"/>
              </a:rPr>
              <a:t>Associativity: tie-breaker for operators on the same level of precedence.</a:t>
            </a:r>
          </a:p>
          <a:p>
            <a:pPr lvl="2"/>
            <a:r>
              <a:rPr lang="en-US" altLang="en-US" dirty="0">
                <a:latin typeface="Verdana" pitchFamily="34" charset="0"/>
              </a:rPr>
              <a:t>Left Associativity:  </a:t>
            </a:r>
            <a:r>
              <a:rPr lang="en-US" altLang="en-US" dirty="0" err="1">
                <a:latin typeface="Courier New" pitchFamily="49" charset="0"/>
              </a:rPr>
              <a:t>a+b+c</a:t>
            </a:r>
            <a:r>
              <a:rPr lang="en-US" altLang="en-US" dirty="0">
                <a:latin typeface="Courier New" pitchFamily="49" charset="0"/>
              </a:rPr>
              <a:t> </a:t>
            </a:r>
            <a:r>
              <a:rPr lang="en-US" altLang="en-US" dirty="0">
                <a:latin typeface="Verdana" pitchFamily="34" charset="0"/>
              </a:rPr>
              <a:t>evaluated as </a:t>
            </a:r>
            <a:r>
              <a:rPr lang="en-US" altLang="en-US" dirty="0">
                <a:latin typeface="Courier New" pitchFamily="49" charset="0"/>
              </a:rPr>
              <a:t>(</a:t>
            </a:r>
            <a:r>
              <a:rPr lang="en-US" altLang="en-US" dirty="0" err="1">
                <a:latin typeface="Courier New" pitchFamily="49" charset="0"/>
              </a:rPr>
              <a:t>a+b</a:t>
            </a:r>
            <a:r>
              <a:rPr lang="en-US" altLang="en-US" dirty="0">
                <a:latin typeface="Courier New" pitchFamily="49" charset="0"/>
              </a:rPr>
              <a:t>)+c</a:t>
            </a:r>
          </a:p>
          <a:p>
            <a:pPr lvl="2"/>
            <a:r>
              <a:rPr lang="en-US" altLang="en-US" dirty="0">
                <a:latin typeface="Verdana" pitchFamily="34" charset="0"/>
              </a:rPr>
              <a:t>Right Associativity: </a:t>
            </a:r>
            <a:r>
              <a:rPr lang="en-US" altLang="en-US" dirty="0" err="1">
                <a:latin typeface="Courier New" pitchFamily="49" charset="0"/>
              </a:rPr>
              <a:t>a+b+c</a:t>
            </a:r>
            <a:r>
              <a:rPr lang="en-US" altLang="en-US" dirty="0">
                <a:latin typeface="Verdana" pitchFamily="34" charset="0"/>
              </a:rPr>
              <a:t> evaluated as </a:t>
            </a:r>
            <a:r>
              <a:rPr lang="en-US" altLang="en-US" dirty="0">
                <a:latin typeface="Courier New" pitchFamily="49" charset="0"/>
              </a:rPr>
              <a:t>a+(</a:t>
            </a:r>
            <a:r>
              <a:rPr lang="en-US" altLang="en-US" dirty="0" err="1">
                <a:latin typeface="Courier New" pitchFamily="49" charset="0"/>
              </a:rPr>
              <a:t>b+c</a:t>
            </a:r>
            <a:r>
              <a:rPr lang="en-US" altLang="en-US" dirty="0">
                <a:latin typeface="Courier New" pitchFamily="49" charset="0"/>
              </a:rPr>
              <a:t>)</a:t>
            </a:r>
          </a:p>
          <a:p>
            <a:pPr lvl="2"/>
            <a:r>
              <a:rPr lang="en-US" altLang="en-US" dirty="0">
                <a:latin typeface="Verdana" pitchFamily="34" charset="0"/>
              </a:rPr>
              <a:t>Different results may or may not accrue:</a:t>
            </a:r>
          </a:p>
          <a:p>
            <a:pPr lvl="3">
              <a:buFontTx/>
              <a:buChar char="•"/>
            </a:pPr>
            <a:r>
              <a:rPr lang="en-US" altLang="en-US" dirty="0">
                <a:latin typeface="Verdana" pitchFamily="34" charset="0"/>
              </a:rPr>
              <a:t>Generally: </a:t>
            </a:r>
            <a:r>
              <a:rPr lang="en-US" altLang="en-US" dirty="0">
                <a:latin typeface="Courier New" pitchFamily="49" charset="0"/>
              </a:rPr>
              <a:t>(</a:t>
            </a:r>
            <a:r>
              <a:rPr lang="en-US" altLang="en-US" dirty="0" err="1">
                <a:latin typeface="Courier New" pitchFamily="49" charset="0"/>
              </a:rPr>
              <a:t>a+b</a:t>
            </a:r>
            <a:r>
              <a:rPr lang="en-US" altLang="en-US" dirty="0">
                <a:latin typeface="Courier New" pitchFamily="49" charset="0"/>
              </a:rPr>
              <a:t>)+c = a+(</a:t>
            </a:r>
            <a:r>
              <a:rPr lang="en-US" altLang="en-US" dirty="0" err="1">
                <a:latin typeface="Courier New" pitchFamily="49" charset="0"/>
              </a:rPr>
              <a:t>b+c</a:t>
            </a:r>
            <a:r>
              <a:rPr lang="en-US" altLang="en-US">
                <a:latin typeface="Courier New" pitchFamily="49" charset="0"/>
              </a:rPr>
              <a:t>),</a:t>
            </a:r>
            <a:r>
              <a:rPr lang="en-US" altLang="en-US">
                <a:latin typeface="Courier" pitchFamily="49" charset="0"/>
              </a:rPr>
              <a:t> </a:t>
            </a:r>
          </a:p>
          <a:p>
            <a:pPr lvl="3">
              <a:buFontTx/>
              <a:buChar char="•"/>
            </a:pPr>
            <a:r>
              <a:rPr lang="en-US" altLang="en-US">
                <a:latin typeface="Verdana" panose="020B0604030504040204" pitchFamily="34" charset="0"/>
                <a:ea typeface="Verdana" panose="020B0604030504040204" pitchFamily="34" charset="0"/>
              </a:rPr>
              <a:t>But</a:t>
            </a:r>
            <a:r>
              <a:rPr lang="en-US" altLang="en-US">
                <a:latin typeface="Courier New" pitchFamily="49" charset="0"/>
              </a:rPr>
              <a:t> </a:t>
            </a:r>
            <a:r>
              <a:rPr lang="en-US" altLang="en-US" dirty="0">
                <a:latin typeface="Courier New" pitchFamily="49" charset="0"/>
              </a:rPr>
              <a:t>(a-b)-c &lt;&gt; a-(b-c</a:t>
            </a:r>
            <a:r>
              <a:rPr lang="en-US" altLang="en-US" dirty="0">
                <a:latin typeface="Courier" pitchFamily="49" charset="0"/>
              </a:rPr>
              <a:t>)</a:t>
            </a:r>
          </a:p>
          <a:p>
            <a:r>
              <a:rPr lang="en-US" altLang="en-US" dirty="0">
                <a:latin typeface="Verdana" pitchFamily="34" charset="0"/>
              </a:rPr>
              <a:t>Specify evaluation order of operators.</a:t>
            </a:r>
          </a:p>
          <a:p>
            <a:pPr lvl="1"/>
            <a:r>
              <a:rPr lang="en-US" altLang="en-US" dirty="0">
                <a:latin typeface="Verdana" pitchFamily="34" charset="0"/>
              </a:rPr>
              <a:t>Generally, left-to-right (Java), but in some languages, the order is implementation-defined (</a:t>
            </a:r>
            <a:r>
              <a:rPr lang="en-US" altLang="en-US">
                <a:latin typeface="Verdana" pitchFamily="34" charset="0"/>
              </a:rPr>
              <a:t>C)…. A Compiler writer could do different things.</a:t>
            </a:r>
            <a:endParaRPr lang="en-US" altLang="en-US" dirty="0">
              <a:latin typeface="Verdana" pitchFamily="34" charset="0"/>
            </a:endParaRPr>
          </a:p>
          <a:p>
            <a:pPr lvl="3">
              <a:buFontTx/>
              <a:buChar char="•"/>
            </a:pPr>
            <a:endParaRPr lang="en-US" altLang="en-US" dirty="0">
              <a:latin typeface="Courier" pitchFamily="49" charset="0"/>
            </a:endParaRPr>
          </a:p>
          <a:p>
            <a:pPr>
              <a:buFontTx/>
              <a:buNone/>
            </a:pPr>
            <a:endParaRPr lang="en-US" altLang="en-US" dirty="0">
              <a:latin typeface="Courier" pitchFamily="49" charset="0"/>
            </a:endParaRPr>
          </a:p>
        </p:txBody>
      </p:sp>
    </p:spTree>
    <p:extLst>
      <p:ext uri="{BB962C8B-B14F-4D97-AF65-F5344CB8AC3E}">
        <p14:creationId xmlns:p14="http://schemas.microsoft.com/office/powerpoint/2010/main" val="3935944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05CF160-713C-47A1-82C4-CEB76F485C30}"/>
              </a:ext>
            </a:extLst>
          </p:cNvPr>
          <p:cNvSpPr>
            <a:spLocks noGrp="1" noChangeArrowheads="1"/>
          </p:cNvSpPr>
          <p:nvPr>
            <p:ph type="title"/>
          </p:nvPr>
        </p:nvSpPr>
        <p:spPr/>
        <p:txBody>
          <a:bodyPr/>
          <a:lstStyle/>
          <a:p>
            <a:r>
              <a:rPr lang="en-US" altLang="en-US"/>
              <a:t>Operand Evaluation Order</a:t>
            </a:r>
          </a:p>
        </p:txBody>
      </p:sp>
      <p:sp>
        <p:nvSpPr>
          <p:cNvPr id="8195" name="Rectangle 3">
            <a:extLst>
              <a:ext uri="{FF2B5EF4-FFF2-40B4-BE49-F238E27FC236}">
                <a16:creationId xmlns:a16="http://schemas.microsoft.com/office/drawing/2014/main" id="{60B5F16C-493F-4880-9E41-95288C0B8233}"/>
              </a:ext>
            </a:extLst>
          </p:cNvPr>
          <p:cNvSpPr>
            <a:spLocks noGrp="1" noChangeArrowheads="1"/>
          </p:cNvSpPr>
          <p:nvPr>
            <p:ph type="body" idx="1"/>
          </p:nvPr>
        </p:nvSpPr>
        <p:spPr>
          <a:xfrm>
            <a:off x="304800" y="1447800"/>
            <a:ext cx="8458200" cy="4953000"/>
          </a:xfrm>
        </p:spPr>
        <p:txBody>
          <a:bodyPr/>
          <a:lstStyle/>
          <a:p>
            <a:r>
              <a:rPr lang="en-US" altLang="en-US" sz="2400"/>
              <a:t>When do we evaluate operand?</a:t>
            </a:r>
          </a:p>
          <a:p>
            <a:pPr lvl="1"/>
            <a:r>
              <a:rPr lang="en-US" altLang="en-US" sz="2400" u="sng"/>
              <a:t>Variables</a:t>
            </a:r>
            <a:r>
              <a:rPr lang="en-US" altLang="en-US" sz="2400"/>
              <a:t> are evaluated by fetching their values from memory</a:t>
            </a:r>
          </a:p>
          <a:p>
            <a:pPr lvl="1"/>
            <a:r>
              <a:rPr lang="en-US" altLang="en-US" sz="2400" u="sng"/>
              <a:t>Constants</a:t>
            </a:r>
          </a:p>
          <a:p>
            <a:pPr lvl="2"/>
            <a:r>
              <a:rPr lang="en-US" altLang="en-US" sz="2000"/>
              <a:t>Sometimes, constants are evaluated by fetching its value from memory; </a:t>
            </a:r>
          </a:p>
          <a:p>
            <a:pPr lvl="2"/>
            <a:r>
              <a:rPr lang="en-US" altLang="en-US" sz="2000"/>
              <a:t>At other times, it is part of the machine language instruction</a:t>
            </a:r>
          </a:p>
          <a:p>
            <a:pPr lvl="1"/>
            <a:r>
              <a:rPr lang="en-US" altLang="en-US" sz="2400" u="sng"/>
              <a:t>Parenthesized expressions</a:t>
            </a:r>
          </a:p>
          <a:p>
            <a:pPr lvl="2"/>
            <a:r>
              <a:rPr lang="en-US" altLang="en-US" sz="2000"/>
              <a:t>If operand is a parenthesized expression, all operators it contains must be evaluated before its value can be used as an operand</a:t>
            </a:r>
          </a:p>
          <a:p>
            <a:pPr lvl="1"/>
            <a:r>
              <a:rPr lang="en-US" altLang="en-US" sz="2400" u="sng"/>
              <a:t>Function calls</a:t>
            </a:r>
          </a:p>
          <a:p>
            <a:pPr lvl="2"/>
            <a:r>
              <a:rPr lang="en-US" altLang="en-US" sz="2000"/>
              <a:t>Must be evaluated before its value can be used as an operand</a:t>
            </a:r>
          </a:p>
        </p:txBody>
      </p:sp>
    </p:spTree>
    <p:extLst>
      <p:ext uri="{BB962C8B-B14F-4D97-AF65-F5344CB8AC3E}">
        <p14:creationId xmlns:p14="http://schemas.microsoft.com/office/powerpoint/2010/main" val="409217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a:xfrm>
            <a:off x="685800" y="609600"/>
            <a:ext cx="7772400" cy="762000"/>
          </a:xfrm>
        </p:spPr>
        <p:txBody>
          <a:bodyPr/>
          <a:lstStyle/>
          <a:p>
            <a:r>
              <a:rPr lang="en-US" altLang="en-US"/>
              <a:t>Operators and Precedence in Various Languages</a:t>
            </a:r>
          </a:p>
        </p:txBody>
      </p:sp>
      <p:sp>
        <p:nvSpPr>
          <p:cNvPr id="437251" name="Rectangle 3"/>
          <p:cNvSpPr>
            <a:spLocks noGrp="1" noChangeArrowheads="1"/>
          </p:cNvSpPr>
          <p:nvPr>
            <p:ph type="body" idx="1"/>
          </p:nvPr>
        </p:nvSpPr>
        <p:spPr>
          <a:xfrm>
            <a:off x="685800" y="1828800"/>
            <a:ext cx="7239000" cy="4953000"/>
          </a:xfrm>
        </p:spPr>
        <p:txBody>
          <a:bodyPr/>
          <a:lstStyle/>
          <a:p>
            <a:r>
              <a:rPr lang="en-US" altLang="en-US">
                <a:latin typeface="Verdana" pitchFamily="34" charset="0"/>
              </a:rPr>
              <a:t>C is operator-richer than most languages</a:t>
            </a:r>
          </a:p>
          <a:p>
            <a:pPr lvl="1"/>
            <a:r>
              <a:rPr lang="en-US" altLang="en-US">
                <a:latin typeface="Verdana" pitchFamily="34" charset="0"/>
              </a:rPr>
              <a:t>17 levels of precedence.</a:t>
            </a:r>
          </a:p>
          <a:p>
            <a:pPr lvl="1"/>
            <a:r>
              <a:rPr lang="en-US" altLang="en-US">
                <a:latin typeface="Verdana" pitchFamily="34" charset="0"/>
              </a:rPr>
              <a:t>some not shown in figure:</a:t>
            </a:r>
          </a:p>
          <a:p>
            <a:pPr lvl="2"/>
            <a:r>
              <a:rPr lang="en-US" altLang="en-US">
                <a:latin typeface="Verdana" pitchFamily="34" charset="0"/>
              </a:rPr>
              <a:t>type casts,</a:t>
            </a:r>
          </a:p>
          <a:p>
            <a:pPr lvl="2"/>
            <a:r>
              <a:rPr lang="en-US" altLang="en-US">
                <a:latin typeface="Verdana" pitchFamily="34" charset="0"/>
              </a:rPr>
              <a:t>array subscripts,</a:t>
            </a:r>
          </a:p>
          <a:p>
            <a:pPr lvl="2"/>
            <a:r>
              <a:rPr lang="en-US" altLang="en-US">
                <a:latin typeface="Verdana" pitchFamily="34" charset="0"/>
              </a:rPr>
              <a:t>field selection (.)</a:t>
            </a:r>
          </a:p>
          <a:p>
            <a:pPr lvl="2"/>
            <a:r>
              <a:rPr lang="en-US" altLang="en-US">
                <a:latin typeface="Verdana" pitchFamily="34" charset="0"/>
              </a:rPr>
              <a:t>dereference and field selection</a:t>
            </a:r>
          </a:p>
          <a:p>
            <a:pPr lvl="3">
              <a:buFontTx/>
              <a:buChar char="•"/>
            </a:pPr>
            <a:r>
              <a:rPr lang="en-US" altLang="en-US">
                <a:latin typeface="Courier New" pitchFamily="49" charset="0"/>
              </a:rPr>
              <a:t>a-&gt;b,</a:t>
            </a:r>
            <a:r>
              <a:rPr lang="en-US" altLang="en-US">
                <a:latin typeface="Verdana" pitchFamily="34" charset="0"/>
              </a:rPr>
              <a:t> equivalent to </a:t>
            </a:r>
            <a:r>
              <a:rPr lang="en-US" altLang="en-US">
                <a:latin typeface="Courier New" pitchFamily="49" charset="0"/>
              </a:rPr>
              <a:t>(*a).b</a:t>
            </a:r>
          </a:p>
          <a:p>
            <a:pPr lvl="3">
              <a:buFontTx/>
              <a:buChar char="•"/>
            </a:pPr>
            <a:r>
              <a:rPr lang="en-US" altLang="en-US">
                <a:latin typeface="Courier New" pitchFamily="49" charset="0"/>
              </a:rPr>
              <a:t>Pascal:&lt;, &lt;=, …, in (row 6)</a:t>
            </a:r>
          </a:p>
        </p:txBody>
      </p:sp>
    </p:spTree>
    <p:extLst>
      <p:ext uri="{BB962C8B-B14F-4D97-AF65-F5344CB8AC3E}">
        <p14:creationId xmlns:p14="http://schemas.microsoft.com/office/powerpoint/2010/main" val="2216502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9172" name="Picture 4" descr="f06-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2459" y="264335"/>
            <a:ext cx="6048375" cy="628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787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9172" name="Picture 4" descr="f06-01"/>
          <p:cNvPicPr>
            <a:picLocks noChangeAspect="1" noChangeArrowheads="1"/>
          </p:cNvPicPr>
          <p:nvPr/>
        </p:nvPicPr>
        <p:blipFill rotWithShape="1">
          <a:blip r:embed="rId2">
            <a:extLst>
              <a:ext uri="{28A0092B-C50C-407E-A947-70E740481C1C}">
                <a14:useLocalDpi xmlns:a14="http://schemas.microsoft.com/office/drawing/2010/main" val="0"/>
              </a:ext>
            </a:extLst>
          </a:blip>
          <a:srcRect b="47573"/>
          <a:stretch/>
        </p:blipFill>
        <p:spPr bwMode="auto">
          <a:xfrm>
            <a:off x="0" y="344638"/>
            <a:ext cx="8917211" cy="4859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68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altLang="en-US" dirty="0"/>
              <a:t>Augment Sebesta Material</a:t>
            </a:r>
          </a:p>
        </p:txBody>
      </p:sp>
      <p:sp>
        <p:nvSpPr>
          <p:cNvPr id="559107" name="Rectangle 3"/>
          <p:cNvSpPr>
            <a:spLocks noGrp="1" noChangeArrowheads="1"/>
          </p:cNvSpPr>
          <p:nvPr>
            <p:ph idx="1"/>
          </p:nvPr>
        </p:nvSpPr>
        <p:spPr>
          <a:xfrm>
            <a:off x="762000" y="762000"/>
            <a:ext cx="8382000" cy="6096000"/>
          </a:xfrm>
        </p:spPr>
        <p:txBody>
          <a:bodyPr/>
          <a:lstStyle/>
          <a:p>
            <a:r>
              <a:rPr lang="en-US" altLang="en-US" dirty="0"/>
              <a:t>Programming Languages-Cheng (Fall 2004)</a:t>
            </a:r>
          </a:p>
          <a:p>
            <a:pPr lvl="1"/>
            <a:r>
              <a:rPr lang="en-US" sz="1800" dirty="0"/>
              <a:t>http://www.cse.msu.edu/~cse452/Fall2004/Lectures/07-expressions.ppt</a:t>
            </a:r>
            <a:endParaRPr lang="en-US" altLang="en-US" sz="1800" dirty="0"/>
          </a:p>
          <a:p>
            <a:r>
              <a:rPr lang="en-US" altLang="en-US" dirty="0"/>
              <a:t>Type Systems and Structures- </a:t>
            </a:r>
            <a:r>
              <a:rPr lang="es-CR" altLang="en-US" dirty="0"/>
              <a:t>Bermúdez</a:t>
            </a:r>
            <a:endParaRPr lang="en-US" dirty="0">
              <a:solidFill>
                <a:srgbClr val="FFFFFF"/>
              </a:solidFill>
              <a:latin typeface="Times New Roman" panose="02020603050405020304" pitchFamily="18" charset="0"/>
            </a:endParaRPr>
          </a:p>
          <a:p>
            <a:pPr lvl="1"/>
            <a:r>
              <a:rPr lang="en-US" sz="2000" dirty="0">
                <a:latin typeface="Times New Roman" panose="02020603050405020304" pitchFamily="18" charset="0"/>
              </a:rPr>
              <a:t>https://www.cise.ufl.edu/class/cop5556sp16/Lecture_20.ppt</a:t>
            </a:r>
            <a:endParaRPr lang="en-US" altLang="en-US" sz="2000" dirty="0"/>
          </a:p>
          <a:p>
            <a:pPr marL="0" indent="0">
              <a:buNone/>
            </a:pPr>
            <a:endParaRPr lang="en-US" altLang="en-US" dirty="0"/>
          </a:p>
        </p:txBody>
      </p:sp>
    </p:spTree>
    <p:extLst>
      <p:ext uri="{BB962C8B-B14F-4D97-AF65-F5344CB8AC3E}">
        <p14:creationId xmlns:p14="http://schemas.microsoft.com/office/powerpoint/2010/main" val="876696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9172" name="Picture 4" descr="f06-01"/>
          <p:cNvPicPr>
            <a:picLocks noChangeAspect="1" noChangeArrowheads="1"/>
          </p:cNvPicPr>
          <p:nvPr/>
        </p:nvPicPr>
        <p:blipFill rotWithShape="1">
          <a:blip r:embed="rId2">
            <a:extLst>
              <a:ext uri="{28A0092B-C50C-407E-A947-70E740481C1C}">
                <a14:useLocalDpi xmlns:a14="http://schemas.microsoft.com/office/drawing/2010/main" val="0"/>
              </a:ext>
            </a:extLst>
          </a:blip>
          <a:srcRect t="54727"/>
          <a:stretch/>
        </p:blipFill>
        <p:spPr bwMode="auto">
          <a:xfrm>
            <a:off x="193345" y="2054428"/>
            <a:ext cx="8399232" cy="395234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f06-01">
            <a:extLst>
              <a:ext uri="{FF2B5EF4-FFF2-40B4-BE49-F238E27FC236}">
                <a16:creationId xmlns:a16="http://schemas.microsoft.com/office/drawing/2014/main" id="{FA7BE99E-ED20-C24C-8CE8-4AF717E0C3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4071"/>
          <a:stretch/>
        </p:blipFill>
        <p:spPr bwMode="auto">
          <a:xfrm>
            <a:off x="551423" y="1569254"/>
            <a:ext cx="7872663" cy="485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321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a:t>Pitfalls in Pascal</a:t>
            </a:r>
          </a:p>
        </p:txBody>
      </p:sp>
      <p:sp>
        <p:nvSpPr>
          <p:cNvPr id="439299" name="Rectangle 3"/>
          <p:cNvSpPr>
            <a:spLocks noGrp="1" noChangeArrowheads="1"/>
          </p:cNvSpPr>
          <p:nvPr>
            <p:ph type="body" idx="1"/>
          </p:nvPr>
        </p:nvSpPr>
        <p:spPr>
          <a:xfrm>
            <a:off x="685800" y="1600200"/>
            <a:ext cx="7924800" cy="4114800"/>
          </a:xfrm>
        </p:spPr>
        <p:txBody>
          <a:bodyPr/>
          <a:lstStyle/>
          <a:p>
            <a:pPr>
              <a:buFontTx/>
              <a:buNone/>
            </a:pPr>
            <a:r>
              <a:rPr lang="en-US" altLang="en-US"/>
              <a:t> 	  </a:t>
            </a:r>
            <a:r>
              <a:rPr lang="en-US" altLang="en-US">
                <a:latin typeface="Courier New" pitchFamily="49" charset="0"/>
              </a:rPr>
              <a:t>if a &lt; b and c &lt; d then</a:t>
            </a:r>
            <a:r>
              <a:rPr lang="en-US" altLang="en-US">
                <a:latin typeface="Verdana" pitchFamily="34" charset="0"/>
              </a:rPr>
              <a:t> ...  is parsed as</a:t>
            </a:r>
          </a:p>
          <a:p>
            <a:pPr>
              <a:buFontTx/>
              <a:buNone/>
            </a:pPr>
            <a:endParaRPr lang="en-US" altLang="en-US">
              <a:latin typeface="Courier New" pitchFamily="49" charset="0"/>
            </a:endParaRPr>
          </a:p>
          <a:p>
            <a:pPr>
              <a:buFontTx/>
              <a:buNone/>
            </a:pPr>
            <a:r>
              <a:rPr lang="en-US" altLang="en-US">
                <a:latin typeface="Courier New" pitchFamily="49" charset="0"/>
              </a:rPr>
              <a:t>   if a &lt; (b and c) &lt; d</a:t>
            </a:r>
            <a:r>
              <a:rPr lang="en-US" altLang="en-US">
                <a:latin typeface="Verdana" pitchFamily="34" charset="0"/>
              </a:rPr>
              <a:t>.</a:t>
            </a:r>
          </a:p>
          <a:p>
            <a:pPr>
              <a:buFontTx/>
              <a:buNone/>
            </a:pPr>
            <a:endParaRPr lang="en-US" altLang="en-US">
              <a:latin typeface="Verdana" pitchFamily="34" charset="0"/>
            </a:endParaRPr>
          </a:p>
          <a:p>
            <a:pPr>
              <a:buFontTx/>
              <a:buNone/>
            </a:pPr>
            <a:r>
              <a:rPr lang="en-US" altLang="en-US">
                <a:latin typeface="Verdana" pitchFamily="34" charset="0"/>
              </a:rPr>
              <a:t>    Will only work if </a:t>
            </a:r>
            <a:r>
              <a:rPr lang="en-US" altLang="en-US">
                <a:latin typeface="Courier New" pitchFamily="49" charset="0"/>
              </a:rPr>
              <a:t>a,b,c </a:t>
            </a:r>
            <a:r>
              <a:rPr lang="en-US" altLang="en-US">
                <a:latin typeface="Verdana" pitchFamily="34" charset="0"/>
              </a:rPr>
              <a:t>are booleans.</a:t>
            </a:r>
          </a:p>
        </p:txBody>
      </p:sp>
    </p:spTree>
    <p:extLst>
      <p:ext uri="{BB962C8B-B14F-4D97-AF65-F5344CB8AC3E}">
        <p14:creationId xmlns:p14="http://schemas.microsoft.com/office/powerpoint/2010/main" val="1221707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a:t>Pitfalls in C</a:t>
            </a:r>
          </a:p>
        </p:txBody>
      </p:sp>
      <p:sp>
        <p:nvSpPr>
          <p:cNvPr id="440323" name="Rectangle 3"/>
          <p:cNvSpPr>
            <a:spLocks noGrp="1" noChangeArrowheads="1"/>
          </p:cNvSpPr>
          <p:nvPr>
            <p:ph type="body" idx="1"/>
          </p:nvPr>
        </p:nvSpPr>
        <p:spPr>
          <a:xfrm>
            <a:off x="685800" y="1600200"/>
            <a:ext cx="7086600" cy="4114800"/>
          </a:xfrm>
        </p:spPr>
        <p:txBody>
          <a:bodyPr/>
          <a:lstStyle/>
          <a:p>
            <a:pPr>
              <a:buFontTx/>
              <a:buNone/>
            </a:pPr>
            <a:r>
              <a:rPr lang="en-US" altLang="en-US">
                <a:latin typeface="Courier New" pitchFamily="49" charset="0"/>
              </a:rPr>
              <a:t>a &lt; b &lt; c</a:t>
            </a:r>
            <a:r>
              <a:rPr lang="en-US" altLang="en-US">
                <a:latin typeface="Verdana" pitchFamily="34" charset="0"/>
              </a:rPr>
              <a:t>  parsed as </a:t>
            </a:r>
            <a:r>
              <a:rPr lang="en-US" altLang="en-US">
                <a:latin typeface="Courier New" pitchFamily="49" charset="0"/>
              </a:rPr>
              <a:t>(a &lt; b) &lt; c,</a:t>
            </a:r>
            <a:r>
              <a:rPr lang="en-US" altLang="en-US">
                <a:latin typeface="Verdana" pitchFamily="34" charset="0"/>
              </a:rPr>
              <a:t>  </a:t>
            </a:r>
          </a:p>
          <a:p>
            <a:pPr>
              <a:buFontTx/>
              <a:buNone/>
            </a:pPr>
            <a:endParaRPr lang="en-US" altLang="en-US">
              <a:latin typeface="Verdana" pitchFamily="34" charset="0"/>
            </a:endParaRPr>
          </a:p>
          <a:p>
            <a:pPr>
              <a:buFontTx/>
              <a:buNone/>
            </a:pPr>
            <a:r>
              <a:rPr lang="en-US" altLang="en-US">
                <a:latin typeface="Verdana" pitchFamily="34" charset="0"/>
              </a:rPr>
              <a:t>yielding a comparison between </a:t>
            </a:r>
          </a:p>
          <a:p>
            <a:pPr>
              <a:buFontTx/>
              <a:buNone/>
            </a:pPr>
            <a:r>
              <a:rPr lang="en-US" altLang="en-US">
                <a:latin typeface="Courier New" pitchFamily="49" charset="0"/>
              </a:rPr>
              <a:t>(a &lt; b)</a:t>
            </a:r>
            <a:r>
              <a:rPr lang="en-US" altLang="en-US">
                <a:latin typeface="Verdana" pitchFamily="34" charset="0"/>
              </a:rPr>
              <a:t> </a:t>
            </a:r>
            <a:r>
              <a:rPr lang="en-US" altLang="en-US">
                <a:latin typeface="Courier New" pitchFamily="49" charset="0"/>
              </a:rPr>
              <a:t>(0 or 1)</a:t>
            </a:r>
            <a:r>
              <a:rPr lang="en-US" altLang="en-US">
                <a:latin typeface="Verdana" pitchFamily="34" charset="0"/>
              </a:rPr>
              <a:t> and </a:t>
            </a:r>
            <a:r>
              <a:rPr lang="en-US" altLang="en-US">
                <a:latin typeface="Courier New" pitchFamily="49" charset="0"/>
              </a:rPr>
              <a:t>c.</a:t>
            </a:r>
          </a:p>
        </p:txBody>
      </p:sp>
    </p:spTree>
    <p:extLst>
      <p:ext uri="{BB962C8B-B14F-4D97-AF65-F5344CB8AC3E}">
        <p14:creationId xmlns:p14="http://schemas.microsoft.com/office/powerpoint/2010/main" val="1752460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89F1594E-3EBE-46D4-9F79-9E17FDAFAB92}" type="slidenum">
              <a:rPr lang="en-US" altLang="en-US" sz="1000" smtClean="0">
                <a:solidFill>
                  <a:schemeClr val="tx1"/>
                </a:solidFill>
                <a:latin typeface="Arial" panose="020B0604020202020204" pitchFamily="34" charset="0"/>
              </a:rPr>
              <a:pPr>
                <a:spcBef>
                  <a:spcPct val="0"/>
                </a:spcBef>
                <a:buFontTx/>
                <a:buNone/>
              </a:pPr>
              <a:t>23</a:t>
            </a:fld>
            <a:endParaRPr lang="en-US" altLang="en-US" sz="1000">
              <a:solidFill>
                <a:schemeClr val="tx1"/>
              </a:solidFill>
              <a:latin typeface="Arial" panose="020B0604020202020204" pitchFamily="34" charset="0"/>
            </a:endParaRPr>
          </a:p>
        </p:txBody>
      </p:sp>
      <p:sp>
        <p:nvSpPr>
          <p:cNvPr id="26628" name="Rectangle 2"/>
          <p:cNvSpPr>
            <a:spLocks noGrp="1" noChangeArrowheads="1"/>
          </p:cNvSpPr>
          <p:nvPr>
            <p:ph type="title"/>
          </p:nvPr>
        </p:nvSpPr>
        <p:spPr>
          <a:xfrm>
            <a:off x="609600" y="152400"/>
            <a:ext cx="8153400" cy="1143000"/>
          </a:xfrm>
        </p:spPr>
        <p:txBody>
          <a:bodyPr/>
          <a:lstStyle/>
          <a:p>
            <a:pPr eaLnBrk="1" hangingPunct="1"/>
            <a:r>
              <a:rPr lang="en-US" altLang="en-US" sz="3200"/>
              <a:t>Arithmetic Expressions: Potentials for Side Effects</a:t>
            </a:r>
          </a:p>
        </p:txBody>
      </p:sp>
      <p:sp>
        <p:nvSpPr>
          <p:cNvPr id="26629" name="Rectangle 3"/>
          <p:cNvSpPr>
            <a:spLocks noGrp="1" noChangeArrowheads="1"/>
          </p:cNvSpPr>
          <p:nvPr>
            <p:ph type="body" idx="1"/>
          </p:nvPr>
        </p:nvSpPr>
        <p:spPr/>
        <p:txBody>
          <a:bodyPr/>
          <a:lstStyle/>
          <a:p>
            <a:pPr eaLnBrk="1" hangingPunct="1"/>
            <a:r>
              <a:rPr lang="en-US" altLang="en-US" sz="2400" i="1"/>
              <a:t>Functional side effects:</a:t>
            </a:r>
            <a:r>
              <a:rPr lang="en-US" altLang="en-US" sz="2400">
                <a:solidFill>
                  <a:schemeClr val="tx2"/>
                </a:solidFill>
              </a:rPr>
              <a:t> </a:t>
            </a:r>
            <a:r>
              <a:rPr lang="en-US" altLang="en-US" sz="2400"/>
              <a:t>when a function changes a two-way parameter or a non-local variable</a:t>
            </a:r>
          </a:p>
          <a:p>
            <a:pPr eaLnBrk="1" hangingPunct="1"/>
            <a:r>
              <a:rPr lang="en-US" altLang="en-US" sz="2400"/>
              <a:t>Problem with functional side effects: </a:t>
            </a:r>
          </a:p>
          <a:p>
            <a:pPr lvl="1" eaLnBrk="1" hangingPunct="1"/>
            <a:r>
              <a:rPr lang="en-US" altLang="en-US" sz="2000"/>
              <a:t>When a function referenced in an expression alters another operand of the expression; e.g., for a parameter change: </a:t>
            </a:r>
          </a:p>
          <a:p>
            <a:pPr eaLnBrk="1" hangingPunct="1">
              <a:buFontTx/>
              <a:buNone/>
            </a:pPr>
            <a:r>
              <a:rPr lang="en-US" altLang="en-US" sz="2400"/>
              <a:t>         </a:t>
            </a:r>
            <a:r>
              <a:rPr lang="en-US" altLang="en-US" sz="2000">
                <a:latin typeface="Courier New" panose="02070309020205020404" pitchFamily="49" charset="0"/>
                <a:cs typeface="Courier New" panose="02070309020205020404" pitchFamily="49" charset="0"/>
              </a:rPr>
              <a:t>	a = 10; </a:t>
            </a:r>
          </a:p>
          <a:p>
            <a:pPr eaLnBrk="1" hangingPunct="1">
              <a:buFontTx/>
              <a:buNone/>
            </a:pPr>
            <a:r>
              <a:rPr lang="en-US" altLang="en-US" sz="2000">
                <a:latin typeface="Courier New" panose="02070309020205020404" pitchFamily="49" charset="0"/>
                <a:cs typeface="Courier New" panose="02070309020205020404" pitchFamily="49" charset="0"/>
              </a:rPr>
              <a:t> 		/* assume that fun changes its parameter */</a:t>
            </a:r>
          </a:p>
          <a:p>
            <a:pPr eaLnBrk="1" hangingPunct="1">
              <a:buFontTx/>
              <a:buNone/>
            </a:pPr>
            <a:r>
              <a:rPr lang="en-US" altLang="en-US" sz="2000">
                <a:latin typeface="Courier New" panose="02070309020205020404" pitchFamily="49" charset="0"/>
                <a:cs typeface="Courier New" panose="02070309020205020404" pitchFamily="49" charset="0"/>
              </a:rPr>
              <a:t>		b = a + fun(&amp;a);</a:t>
            </a:r>
            <a:r>
              <a:rPr lang="en-US" altLang="en-US" sz="2000" b="1">
                <a:latin typeface="Courier New" panose="02070309020205020404" pitchFamily="49" charset="0"/>
                <a:cs typeface="Courier New" panose="02070309020205020404" pitchFamily="49" charset="0"/>
              </a:rPr>
              <a:t>  </a:t>
            </a:r>
          </a:p>
          <a:p>
            <a:pPr eaLnBrk="1" hangingPunct="1">
              <a:buFontTx/>
              <a:buNone/>
            </a:pPr>
            <a:r>
              <a:rPr lang="en-US" altLang="en-US" sz="2400" b="1">
                <a:latin typeface="Courier New" panose="02070309020205020404" pitchFamily="49"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5B082F-E3B8-4FFD-9553-C2D5771B06DE}"/>
              </a:ext>
            </a:extLst>
          </p:cNvPr>
          <p:cNvSpPr>
            <a:spLocks noGrp="1" noChangeArrowheads="1"/>
          </p:cNvSpPr>
          <p:nvPr>
            <p:ph type="title"/>
          </p:nvPr>
        </p:nvSpPr>
        <p:spPr/>
        <p:txBody>
          <a:bodyPr/>
          <a:lstStyle/>
          <a:p>
            <a:r>
              <a:rPr lang="en-US" altLang="en-US"/>
              <a:t>Operand Evaluation Order</a:t>
            </a:r>
          </a:p>
        </p:txBody>
      </p:sp>
      <p:sp>
        <p:nvSpPr>
          <p:cNvPr id="9219" name="Rectangle 3">
            <a:extLst>
              <a:ext uri="{FF2B5EF4-FFF2-40B4-BE49-F238E27FC236}">
                <a16:creationId xmlns:a16="http://schemas.microsoft.com/office/drawing/2014/main" id="{BC2F9B0E-A417-498B-9940-08530519956F}"/>
              </a:ext>
            </a:extLst>
          </p:cNvPr>
          <p:cNvSpPr>
            <a:spLocks noGrp="1" noChangeArrowheads="1"/>
          </p:cNvSpPr>
          <p:nvPr>
            <p:ph type="body" idx="1"/>
          </p:nvPr>
        </p:nvSpPr>
        <p:spPr>
          <a:xfrm>
            <a:off x="0" y="1524000"/>
            <a:ext cx="8915400" cy="5029200"/>
          </a:xfrm>
        </p:spPr>
        <p:txBody>
          <a:bodyPr/>
          <a:lstStyle/>
          <a:p>
            <a:pPr>
              <a:lnSpc>
                <a:spcPct val="90000"/>
              </a:lnSpc>
            </a:pPr>
            <a:r>
              <a:rPr lang="en-US" altLang="en-US" sz="2400"/>
              <a:t>Functional Side Effects </a:t>
            </a:r>
          </a:p>
          <a:p>
            <a:pPr lvl="1">
              <a:lnSpc>
                <a:spcPct val="90000"/>
              </a:lnSpc>
            </a:pPr>
            <a:r>
              <a:rPr lang="en-US" altLang="en-US" sz="2400"/>
              <a:t>When function changes one of its params/global variable </a:t>
            </a:r>
          </a:p>
          <a:p>
            <a:pPr lvl="2">
              <a:lnSpc>
                <a:spcPct val="90000"/>
              </a:lnSpc>
              <a:buFont typeface="Wingdings" panose="05000000000000000000" pitchFamily="2" charset="2"/>
              <a:buNone/>
            </a:pPr>
            <a:r>
              <a:rPr lang="en-US" altLang="en-US" sz="2000"/>
              <a:t>		</a:t>
            </a:r>
            <a:r>
              <a:rPr lang="en-US" altLang="en-US" sz="2000" b="1">
                <a:solidFill>
                  <a:srgbClr val="FF3300"/>
                </a:solidFill>
                <a:latin typeface="Courier New" panose="02070309020205020404" pitchFamily="49" charset="0"/>
              </a:rPr>
              <a:t>a + fun(a)</a:t>
            </a:r>
          </a:p>
          <a:p>
            <a:pPr lvl="2">
              <a:lnSpc>
                <a:spcPct val="90000"/>
              </a:lnSpc>
            </a:pPr>
            <a:r>
              <a:rPr lang="en-US" altLang="en-US" sz="2000"/>
              <a:t>If </a:t>
            </a:r>
            <a:r>
              <a:rPr lang="en-US" altLang="en-US" sz="2000" b="1">
                <a:solidFill>
                  <a:srgbClr val="FF3300"/>
                </a:solidFill>
                <a:latin typeface="Courier New" panose="02070309020205020404" pitchFamily="49" charset="0"/>
              </a:rPr>
              <a:t>fun</a:t>
            </a:r>
            <a:r>
              <a:rPr lang="en-US" altLang="en-US" sz="2000"/>
              <a:t> does not have the side effect of changing </a:t>
            </a:r>
            <a:r>
              <a:rPr lang="en-US" altLang="en-US" sz="2000" b="1">
                <a:solidFill>
                  <a:srgbClr val="FF3300"/>
                </a:solidFill>
                <a:latin typeface="Courier New" panose="02070309020205020404" pitchFamily="49" charset="0"/>
              </a:rPr>
              <a:t>a</a:t>
            </a:r>
            <a:r>
              <a:rPr lang="en-US" altLang="en-US" sz="2000"/>
              <a:t>, then the order evaluation of the two operands, </a:t>
            </a:r>
            <a:r>
              <a:rPr lang="en-US" altLang="en-US" sz="2000" b="1">
                <a:solidFill>
                  <a:srgbClr val="FF3300"/>
                </a:solidFill>
                <a:latin typeface="Courier New" panose="02070309020205020404" pitchFamily="49" charset="0"/>
              </a:rPr>
              <a:t>a</a:t>
            </a:r>
            <a:r>
              <a:rPr lang="en-US" altLang="en-US" sz="2000"/>
              <a:t> and </a:t>
            </a:r>
            <a:r>
              <a:rPr lang="en-US" altLang="en-US" sz="2000" b="1">
                <a:solidFill>
                  <a:srgbClr val="FF3300"/>
                </a:solidFill>
                <a:latin typeface="Courier New" panose="02070309020205020404" pitchFamily="49" charset="0"/>
              </a:rPr>
              <a:t>fun(a),</a:t>
            </a:r>
            <a:r>
              <a:rPr lang="en-US" altLang="en-US" sz="2000"/>
              <a:t> does not matter</a:t>
            </a:r>
          </a:p>
          <a:p>
            <a:pPr lvl="2">
              <a:lnSpc>
                <a:spcPct val="90000"/>
              </a:lnSpc>
            </a:pPr>
            <a:r>
              <a:rPr lang="en-US" altLang="en-US" sz="2000"/>
              <a:t>If fun does have the side effect of changing </a:t>
            </a:r>
            <a:r>
              <a:rPr lang="en-US" altLang="en-US" sz="2000" b="1">
                <a:solidFill>
                  <a:srgbClr val="FF3300"/>
                </a:solidFill>
                <a:latin typeface="Courier New" panose="02070309020205020404" pitchFamily="49" charset="0"/>
              </a:rPr>
              <a:t>a</a:t>
            </a:r>
            <a:r>
              <a:rPr lang="en-US" altLang="en-US" sz="2000"/>
              <a:t>, order of evaluation matters</a:t>
            </a:r>
          </a:p>
          <a:p>
            <a:pPr lvl="1">
              <a:lnSpc>
                <a:spcPct val="90000"/>
              </a:lnSpc>
            </a:pPr>
            <a:r>
              <a:rPr lang="en-US" altLang="en-US" sz="2400"/>
              <a:t>Two Possible Solutions :</a:t>
            </a:r>
          </a:p>
          <a:p>
            <a:pPr lvl="2">
              <a:lnSpc>
                <a:spcPct val="90000"/>
              </a:lnSpc>
            </a:pPr>
            <a:r>
              <a:rPr lang="en-US" altLang="en-US" sz="2000"/>
              <a:t>Disallow functional side effects in the language definition</a:t>
            </a:r>
          </a:p>
          <a:p>
            <a:pPr lvl="3">
              <a:lnSpc>
                <a:spcPct val="90000"/>
              </a:lnSpc>
            </a:pPr>
            <a:r>
              <a:rPr lang="en-US" altLang="en-US" sz="1800"/>
              <a:t>No two-way parameters in functions</a:t>
            </a:r>
          </a:p>
          <a:p>
            <a:pPr lvl="3">
              <a:lnSpc>
                <a:spcPct val="90000"/>
              </a:lnSpc>
            </a:pPr>
            <a:r>
              <a:rPr lang="en-US" altLang="en-US" sz="1800"/>
              <a:t>No non-local references in functions</a:t>
            </a:r>
          </a:p>
          <a:p>
            <a:pPr lvl="3">
              <a:lnSpc>
                <a:spcPct val="90000"/>
              </a:lnSpc>
            </a:pPr>
            <a:r>
              <a:rPr lang="en-US" altLang="en-US" sz="1800"/>
              <a:t>Advantage: it works!</a:t>
            </a:r>
          </a:p>
          <a:p>
            <a:pPr lvl="3">
              <a:lnSpc>
                <a:spcPct val="90000"/>
              </a:lnSpc>
            </a:pPr>
            <a:r>
              <a:rPr lang="en-US" altLang="en-US" sz="1800"/>
              <a:t>Disadvantage: No more flexibility</a:t>
            </a:r>
          </a:p>
          <a:p>
            <a:pPr lvl="2">
              <a:lnSpc>
                <a:spcPct val="90000"/>
              </a:lnSpc>
            </a:pPr>
            <a:r>
              <a:rPr lang="en-US" altLang="en-US" sz="2000"/>
              <a:t>Write language definition to demand fixed operand evaluation order </a:t>
            </a:r>
          </a:p>
          <a:p>
            <a:pPr lvl="3">
              <a:lnSpc>
                <a:spcPct val="90000"/>
              </a:lnSpc>
            </a:pPr>
            <a:r>
              <a:rPr lang="en-US" altLang="en-US" sz="1800"/>
              <a:t>Disadvantage: limits some compiler optimizations</a:t>
            </a:r>
          </a:p>
        </p:txBody>
      </p:sp>
    </p:spTree>
    <p:extLst>
      <p:ext uri="{BB962C8B-B14F-4D97-AF65-F5344CB8AC3E}">
        <p14:creationId xmlns:p14="http://schemas.microsoft.com/office/powerpoint/2010/main" val="1088407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p:txBody>
          <a:bodyPr/>
          <a:lstStyle/>
          <a:p>
            <a:r>
              <a:rPr lang="en-US" altLang="en-US"/>
              <a:t>A program has the property of </a:t>
            </a:r>
            <a:r>
              <a:rPr lang="en-US" altLang="en-US" i="1"/>
              <a:t>referential transparency</a:t>
            </a:r>
            <a:r>
              <a:rPr lang="en-US" altLang="en-US"/>
              <a:t> if any two expressions in the program that have the same value can be substituted for one another anywhere in the program, without affecting the action of the program</a:t>
            </a:r>
          </a:p>
          <a:p>
            <a:pPr lvl="1">
              <a:buFontTx/>
              <a:buNone/>
            </a:pPr>
            <a:r>
              <a:rPr lang="en-US" altLang="en-US" sz="2000">
                <a:latin typeface="Courier New" panose="02070309020205020404" pitchFamily="49" charset="0"/>
                <a:cs typeface="Courier New" panose="02070309020205020404" pitchFamily="49" charset="0"/>
              </a:rPr>
              <a:t>   result1 = (fun(a) + b) / (fun(a) – c);</a:t>
            </a:r>
          </a:p>
          <a:p>
            <a:pPr lvl="1">
              <a:buFontTx/>
              <a:buNone/>
            </a:pPr>
            <a:r>
              <a:rPr lang="en-US" altLang="en-US" sz="2000">
                <a:latin typeface="Courier New" panose="02070309020205020404" pitchFamily="49" charset="0"/>
                <a:cs typeface="Courier New" panose="02070309020205020404" pitchFamily="49" charset="0"/>
              </a:rPr>
              <a:t>   temp = fun(a);</a:t>
            </a:r>
          </a:p>
          <a:p>
            <a:pPr lvl="1">
              <a:buFontTx/>
              <a:buNone/>
            </a:pPr>
            <a:r>
              <a:rPr lang="en-US" altLang="en-US" sz="2000">
                <a:latin typeface="Courier New" panose="02070309020205020404" pitchFamily="49" charset="0"/>
                <a:cs typeface="Courier New" panose="02070309020205020404" pitchFamily="49" charset="0"/>
              </a:rPr>
              <a:t>   result2 = (temp + b) / (temp – c);</a:t>
            </a:r>
          </a:p>
          <a:p>
            <a:pPr lvl="1">
              <a:buFontTx/>
              <a:buNone/>
            </a:pPr>
            <a:r>
              <a:rPr lang="en-US" altLang="en-US" sz="2000"/>
              <a:t>If </a:t>
            </a:r>
            <a:r>
              <a:rPr lang="en-US" altLang="en-US" sz="1800">
                <a:latin typeface="Courier New" panose="02070309020205020404" pitchFamily="49" charset="0"/>
                <a:cs typeface="Courier New" panose="02070309020205020404" pitchFamily="49" charset="0"/>
              </a:rPr>
              <a:t>fun</a:t>
            </a:r>
            <a:r>
              <a:rPr lang="en-US" altLang="en-US" sz="2000"/>
              <a:t> has no side effects, </a:t>
            </a:r>
            <a:r>
              <a:rPr lang="en-US" altLang="en-US" sz="1800">
                <a:latin typeface="Courier New" panose="02070309020205020404" pitchFamily="49" charset="0"/>
                <a:cs typeface="Courier New" panose="02070309020205020404" pitchFamily="49" charset="0"/>
              </a:rPr>
              <a:t>result1 = result2</a:t>
            </a:r>
          </a:p>
          <a:p>
            <a:pPr lvl="1">
              <a:buFontTx/>
              <a:buNone/>
            </a:pPr>
            <a:r>
              <a:rPr lang="en-US" altLang="en-US" sz="2000"/>
              <a:t>Otherwise, not, and referential transparency is violated</a:t>
            </a:r>
          </a:p>
        </p:txBody>
      </p:sp>
      <p:sp>
        <p:nvSpPr>
          <p:cNvPr id="30723" name="Title 2"/>
          <p:cNvSpPr>
            <a:spLocks noGrp="1"/>
          </p:cNvSpPr>
          <p:nvPr>
            <p:ph type="title"/>
          </p:nvPr>
        </p:nvSpPr>
        <p:spPr/>
        <p:txBody>
          <a:bodyPr/>
          <a:lstStyle/>
          <a:p>
            <a:r>
              <a:rPr lang="en-US" altLang="en-US"/>
              <a:t>Referential Transparency</a:t>
            </a:r>
          </a:p>
        </p:txBody>
      </p:sp>
      <p:sp>
        <p:nvSpPr>
          <p:cNvPr id="3072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3072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421478EB-C770-400E-BCA0-9B8E7F2D8E23}" type="slidenum">
              <a:rPr lang="en-US" altLang="en-US" sz="1000" smtClean="0">
                <a:solidFill>
                  <a:schemeClr val="tx1"/>
                </a:solidFill>
                <a:latin typeface="Arial" panose="020B0604020202020204" pitchFamily="34" charset="0"/>
              </a:rPr>
              <a:pPr>
                <a:spcBef>
                  <a:spcPct val="0"/>
                </a:spcBef>
                <a:buFontTx/>
                <a:buNone/>
              </a:pPr>
              <a:t>25</a:t>
            </a:fld>
            <a:endParaRPr lang="en-US" altLang="en-US" sz="1000">
              <a:solidFill>
                <a:schemeClr val="tx1"/>
              </a:solidFill>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p:txBody>
          <a:bodyPr/>
          <a:lstStyle/>
          <a:p>
            <a:r>
              <a:rPr lang="en-US" altLang="en-US"/>
              <a:t>Advantage of referential transparency</a:t>
            </a:r>
          </a:p>
          <a:p>
            <a:pPr lvl="1"/>
            <a:r>
              <a:rPr lang="en-US" altLang="en-US"/>
              <a:t>Semantics of a program is much easier to understand if it has referential transparency</a:t>
            </a:r>
          </a:p>
          <a:p>
            <a:r>
              <a:rPr lang="en-US" altLang="en-US"/>
              <a:t>Because they do not have variables, programs in pure functional languages are referentially transparent</a:t>
            </a:r>
          </a:p>
          <a:p>
            <a:pPr lvl="1"/>
            <a:r>
              <a:rPr lang="en-US" altLang="en-US"/>
              <a:t>Functions cannot have state, which would be stored in local variables</a:t>
            </a:r>
          </a:p>
          <a:p>
            <a:pPr lvl="1"/>
            <a:r>
              <a:rPr lang="en-US" altLang="en-US"/>
              <a:t>If a function uses an outside value, it must be a constant (there are no variables). So, the value of a function depends only on its parameters</a:t>
            </a:r>
          </a:p>
        </p:txBody>
      </p:sp>
      <p:sp>
        <p:nvSpPr>
          <p:cNvPr id="31747" name="Title 2"/>
          <p:cNvSpPr>
            <a:spLocks noGrp="1"/>
          </p:cNvSpPr>
          <p:nvPr>
            <p:ph type="title"/>
          </p:nvPr>
        </p:nvSpPr>
        <p:spPr/>
        <p:txBody>
          <a:bodyPr/>
          <a:lstStyle/>
          <a:p>
            <a:r>
              <a:rPr lang="en-US" altLang="en-US"/>
              <a:t>Referential Transparency </a:t>
            </a:r>
            <a:r>
              <a:rPr lang="en-US" altLang="en-US" sz="2800"/>
              <a:t>(continued)</a:t>
            </a:r>
          </a:p>
        </p:txBody>
      </p:sp>
      <p:sp>
        <p:nvSpPr>
          <p:cNvPr id="3174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3174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A5089AD1-C390-47E1-9566-77741690963F}" type="slidenum">
              <a:rPr lang="en-US" altLang="en-US" sz="1000" smtClean="0">
                <a:solidFill>
                  <a:schemeClr val="tx1"/>
                </a:solidFill>
                <a:latin typeface="Arial" panose="020B0604020202020204" pitchFamily="34" charset="0"/>
              </a:rPr>
              <a:pPr>
                <a:spcBef>
                  <a:spcPct val="0"/>
                </a:spcBef>
                <a:buFontTx/>
                <a:buNone/>
              </a:pPr>
              <a:t>26</a:t>
            </a:fld>
            <a:endParaRPr lang="en-US" altLang="en-US" sz="1000">
              <a:solidFill>
                <a:schemeClr val="tx1"/>
              </a:solidFill>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D47779E7-DD29-41E9-A9C1-4345491BC1B6}" type="slidenum">
              <a:rPr lang="en-US" altLang="en-US" sz="1000" smtClean="0">
                <a:solidFill>
                  <a:schemeClr val="tx1"/>
                </a:solidFill>
                <a:latin typeface="Arial" panose="020B0604020202020204" pitchFamily="34" charset="0"/>
              </a:rPr>
              <a:pPr>
                <a:spcBef>
                  <a:spcPct val="0"/>
                </a:spcBef>
                <a:buFontTx/>
                <a:buNone/>
              </a:pPr>
              <a:t>27</a:t>
            </a:fld>
            <a:endParaRPr lang="en-US" altLang="en-US" sz="1000">
              <a:solidFill>
                <a:schemeClr val="tx1"/>
              </a:solidFill>
              <a:latin typeface="Arial" panose="020B0604020202020204" pitchFamily="34" charset="0"/>
            </a:endParaRPr>
          </a:p>
        </p:txBody>
      </p:sp>
      <p:sp>
        <p:nvSpPr>
          <p:cNvPr id="32772" name="Rectangle 2"/>
          <p:cNvSpPr>
            <a:spLocks noGrp="1" noChangeArrowheads="1"/>
          </p:cNvSpPr>
          <p:nvPr>
            <p:ph type="title"/>
          </p:nvPr>
        </p:nvSpPr>
        <p:spPr/>
        <p:txBody>
          <a:bodyPr/>
          <a:lstStyle/>
          <a:p>
            <a:pPr eaLnBrk="1" hangingPunct="1"/>
            <a:r>
              <a:rPr lang="en-US" altLang="en-US"/>
              <a:t>Overloaded Operators</a:t>
            </a:r>
          </a:p>
        </p:txBody>
      </p:sp>
      <p:sp>
        <p:nvSpPr>
          <p:cNvPr id="32773" name="Rectangle 3"/>
          <p:cNvSpPr>
            <a:spLocks noGrp="1" noChangeArrowheads="1"/>
          </p:cNvSpPr>
          <p:nvPr>
            <p:ph type="body" idx="1"/>
          </p:nvPr>
        </p:nvSpPr>
        <p:spPr/>
        <p:txBody>
          <a:bodyPr/>
          <a:lstStyle/>
          <a:p>
            <a:pPr eaLnBrk="1" hangingPunct="1">
              <a:lnSpc>
                <a:spcPct val="90000"/>
              </a:lnSpc>
            </a:pPr>
            <a:r>
              <a:rPr lang="en-US" altLang="en-US"/>
              <a:t>Use of an operator for more than one purpose is called </a:t>
            </a:r>
            <a:r>
              <a:rPr lang="en-US" altLang="en-US" i="1"/>
              <a:t>operator overloading</a:t>
            </a:r>
          </a:p>
          <a:p>
            <a:pPr eaLnBrk="1" hangingPunct="1">
              <a:lnSpc>
                <a:spcPct val="90000"/>
              </a:lnSpc>
            </a:pPr>
            <a:r>
              <a:rPr lang="en-US" altLang="en-US"/>
              <a:t>Some are common (e.g., + for </a:t>
            </a:r>
            <a:r>
              <a:rPr lang="en-US" altLang="en-US" b="1">
                <a:latin typeface="Courier New" panose="02070309020205020404" pitchFamily="49" charset="0"/>
                <a:cs typeface="Courier New" panose="02070309020205020404" pitchFamily="49" charset="0"/>
              </a:rPr>
              <a:t>int</a:t>
            </a:r>
            <a:r>
              <a:rPr lang="en-US" altLang="en-US"/>
              <a:t> and </a:t>
            </a:r>
            <a:r>
              <a:rPr lang="en-US" altLang="en-US" b="1">
                <a:latin typeface="Courier New" panose="02070309020205020404" pitchFamily="49" charset="0"/>
                <a:cs typeface="Courier New" panose="02070309020205020404" pitchFamily="49" charset="0"/>
              </a:rPr>
              <a:t>float</a:t>
            </a:r>
            <a:r>
              <a:rPr lang="en-US" altLang="en-US"/>
              <a:t>)</a:t>
            </a:r>
          </a:p>
          <a:p>
            <a:pPr eaLnBrk="1" hangingPunct="1">
              <a:lnSpc>
                <a:spcPct val="90000"/>
              </a:lnSpc>
            </a:pPr>
            <a:r>
              <a:rPr lang="en-US" altLang="en-US"/>
              <a:t>Some are potential trouble (e.g., </a:t>
            </a:r>
            <a:r>
              <a:rPr lang="en-US" altLang="en-US">
                <a:latin typeface="Courier New" panose="02070309020205020404" pitchFamily="49" charset="0"/>
                <a:cs typeface="Courier New" panose="02070309020205020404" pitchFamily="49" charset="0"/>
              </a:rPr>
              <a:t>*</a:t>
            </a:r>
            <a:r>
              <a:rPr lang="en-US" altLang="en-US"/>
              <a:t>  in C and C++)</a:t>
            </a:r>
          </a:p>
          <a:p>
            <a:pPr lvl="1" eaLnBrk="1" hangingPunct="1">
              <a:lnSpc>
                <a:spcPct val="90000"/>
              </a:lnSpc>
            </a:pPr>
            <a:r>
              <a:rPr lang="en-US" altLang="en-US"/>
              <a:t>Loss of compiler error detection (omission of an operand should be a detectable error)</a:t>
            </a:r>
          </a:p>
          <a:p>
            <a:pPr lvl="1" eaLnBrk="1" hangingPunct="1">
              <a:lnSpc>
                <a:spcPct val="90000"/>
              </a:lnSpc>
            </a:pPr>
            <a:r>
              <a:rPr lang="en-US" altLang="en-US"/>
              <a:t>Some loss of readability</a:t>
            </a:r>
          </a:p>
          <a:p>
            <a:pPr lvl="1" eaLnBrk="1" hangingPunct="1">
              <a:lnSpc>
                <a:spcPct val="90000"/>
              </a:lnSpc>
              <a:buFontTx/>
              <a:buNone/>
            </a:pP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348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00E17DEC-F1B7-4F48-9E69-B7C060BB8A98}" type="slidenum">
              <a:rPr lang="en-US" altLang="en-US" sz="1000" smtClean="0">
                <a:solidFill>
                  <a:schemeClr val="tx1"/>
                </a:solidFill>
                <a:latin typeface="Arial" panose="020B0604020202020204" pitchFamily="34" charset="0"/>
              </a:rPr>
              <a:pPr>
                <a:spcBef>
                  <a:spcPct val="0"/>
                </a:spcBef>
                <a:buFontTx/>
                <a:buNone/>
              </a:pPr>
              <a:t>28</a:t>
            </a:fld>
            <a:endParaRPr lang="en-US" altLang="en-US" sz="1000">
              <a:solidFill>
                <a:schemeClr val="tx1"/>
              </a:solidFill>
              <a:latin typeface="Arial" panose="020B0604020202020204" pitchFamily="34" charset="0"/>
            </a:endParaRPr>
          </a:p>
        </p:txBody>
      </p:sp>
      <p:sp>
        <p:nvSpPr>
          <p:cNvPr id="34820" name="Rectangle 2"/>
          <p:cNvSpPr>
            <a:spLocks noGrp="1" noChangeArrowheads="1"/>
          </p:cNvSpPr>
          <p:nvPr>
            <p:ph type="title"/>
          </p:nvPr>
        </p:nvSpPr>
        <p:spPr/>
        <p:txBody>
          <a:bodyPr/>
          <a:lstStyle/>
          <a:p>
            <a:pPr eaLnBrk="1" hangingPunct="1"/>
            <a:r>
              <a:rPr lang="en-US" altLang="en-US"/>
              <a:t>Overloaded Operators (continued)</a:t>
            </a:r>
          </a:p>
        </p:txBody>
      </p:sp>
      <p:sp>
        <p:nvSpPr>
          <p:cNvPr id="34821" name="Rectangle 3"/>
          <p:cNvSpPr>
            <a:spLocks noGrp="1" noChangeArrowheads="1"/>
          </p:cNvSpPr>
          <p:nvPr>
            <p:ph type="body" idx="1"/>
          </p:nvPr>
        </p:nvSpPr>
        <p:spPr/>
        <p:txBody>
          <a:bodyPr/>
          <a:lstStyle/>
          <a:p>
            <a:pPr eaLnBrk="1" hangingPunct="1"/>
            <a:r>
              <a:rPr lang="en-US" altLang="en-US"/>
              <a:t>C++, C#, and F# allow user-defined overloaded operators</a:t>
            </a:r>
          </a:p>
          <a:p>
            <a:pPr lvl="1" eaLnBrk="1" hangingPunct="1"/>
            <a:r>
              <a:rPr lang="en-US" altLang="en-US"/>
              <a:t>When sensibly used, such operators can be an aid to readability (avoid method calls, expressions appear natural)</a:t>
            </a:r>
          </a:p>
          <a:p>
            <a:pPr lvl="1" eaLnBrk="1" hangingPunct="1"/>
            <a:r>
              <a:rPr lang="en-US" altLang="en-US"/>
              <a:t>Potential problems: </a:t>
            </a:r>
          </a:p>
          <a:p>
            <a:pPr lvl="2" eaLnBrk="1" hangingPunct="1"/>
            <a:r>
              <a:rPr lang="en-US" altLang="en-US"/>
              <a:t>Users can define nonsense operations</a:t>
            </a:r>
          </a:p>
          <a:p>
            <a:pPr lvl="2" eaLnBrk="1" hangingPunct="1"/>
            <a:r>
              <a:rPr lang="en-US" altLang="en-US"/>
              <a:t>Readability may suffer, even when the operators make sense</a:t>
            </a:r>
          </a:p>
          <a:p>
            <a:pPr eaLnBrk="1" hangingPunct="1"/>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368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37CB77AB-DD01-4308-A7CE-AEA381ABA978}" type="slidenum">
              <a:rPr lang="en-US" altLang="en-US" sz="1000" smtClean="0">
                <a:solidFill>
                  <a:schemeClr val="tx1"/>
                </a:solidFill>
                <a:latin typeface="Arial" panose="020B0604020202020204" pitchFamily="34" charset="0"/>
              </a:rPr>
              <a:pPr>
                <a:spcBef>
                  <a:spcPct val="0"/>
                </a:spcBef>
                <a:buFontTx/>
                <a:buNone/>
              </a:pPr>
              <a:t>29</a:t>
            </a:fld>
            <a:endParaRPr lang="en-US" altLang="en-US" sz="1000">
              <a:solidFill>
                <a:schemeClr val="tx1"/>
              </a:solidFill>
              <a:latin typeface="Arial" panose="020B0604020202020204" pitchFamily="34" charset="0"/>
            </a:endParaRPr>
          </a:p>
        </p:txBody>
      </p:sp>
      <p:sp>
        <p:nvSpPr>
          <p:cNvPr id="36868" name="Rectangle 2"/>
          <p:cNvSpPr>
            <a:spLocks noGrp="1" noChangeArrowheads="1"/>
          </p:cNvSpPr>
          <p:nvPr>
            <p:ph type="title"/>
          </p:nvPr>
        </p:nvSpPr>
        <p:spPr/>
        <p:txBody>
          <a:bodyPr/>
          <a:lstStyle/>
          <a:p>
            <a:pPr eaLnBrk="1" hangingPunct="1"/>
            <a:r>
              <a:rPr lang="en-US" altLang="en-US"/>
              <a:t>Type Conversions</a:t>
            </a:r>
          </a:p>
        </p:txBody>
      </p:sp>
      <p:sp>
        <p:nvSpPr>
          <p:cNvPr id="36869" name="Rectangle 3"/>
          <p:cNvSpPr>
            <a:spLocks noGrp="1" noChangeArrowheads="1"/>
          </p:cNvSpPr>
          <p:nvPr>
            <p:ph type="body" idx="1"/>
          </p:nvPr>
        </p:nvSpPr>
        <p:spPr/>
        <p:txBody>
          <a:bodyPr/>
          <a:lstStyle/>
          <a:p>
            <a:pPr eaLnBrk="1" hangingPunct="1"/>
            <a:r>
              <a:rPr lang="en-US" altLang="en-US" dirty="0"/>
              <a:t>A </a:t>
            </a:r>
            <a:r>
              <a:rPr lang="en-US" altLang="en-US" i="1" dirty="0"/>
              <a:t>narrowing conversion</a:t>
            </a:r>
            <a:r>
              <a:rPr lang="en-US" altLang="en-US" dirty="0"/>
              <a:t> is one that converts an object to a type that cannot include all of the values of the original type </a:t>
            </a:r>
          </a:p>
          <a:p>
            <a:pPr lvl="1" eaLnBrk="1" hangingPunct="1"/>
            <a:r>
              <a:rPr lang="en-US" altLang="en-US" dirty="0"/>
              <a:t>e.g., convert </a:t>
            </a:r>
            <a:r>
              <a:rPr lang="en-US" altLang="en-US" sz="1600" b="1" dirty="0">
                <a:latin typeface="Courier New" panose="02070309020205020404" pitchFamily="49" charset="0"/>
              </a:rPr>
              <a:t>float</a:t>
            </a:r>
            <a:r>
              <a:rPr lang="en-US" altLang="en-US" dirty="0"/>
              <a:t> to </a:t>
            </a:r>
            <a:r>
              <a:rPr lang="en-US" altLang="en-US" sz="1600" b="1" dirty="0" err="1">
                <a:latin typeface="Courier New" panose="02070309020205020404" pitchFamily="49" charset="0"/>
              </a:rPr>
              <a:t>int</a:t>
            </a:r>
            <a:endParaRPr lang="en-US" altLang="en-US" sz="1600" b="1" dirty="0">
              <a:latin typeface="Courier New" panose="02070309020205020404" pitchFamily="49" charset="0"/>
            </a:endParaRPr>
          </a:p>
          <a:p>
            <a:pPr eaLnBrk="1" hangingPunct="1"/>
            <a:r>
              <a:rPr lang="en-US" altLang="en-US" dirty="0"/>
              <a:t>A </a:t>
            </a:r>
            <a:r>
              <a:rPr lang="en-US" altLang="en-US" i="1" dirty="0"/>
              <a:t>widening conversion</a:t>
            </a:r>
            <a:r>
              <a:rPr lang="en-US" altLang="en-US" dirty="0"/>
              <a:t> is one in which an object is converted to a type that can include at least approximations to all of the values of the original type                           </a:t>
            </a:r>
          </a:p>
          <a:p>
            <a:pPr lvl="1" eaLnBrk="1" hangingPunct="1"/>
            <a:r>
              <a:rPr lang="en-US" altLang="en-US" dirty="0"/>
              <a:t>e.g., convert </a:t>
            </a:r>
            <a:r>
              <a:rPr lang="en-US" altLang="en-US" sz="1600" b="1" dirty="0" err="1">
                <a:latin typeface="Courier New" panose="02070309020205020404" pitchFamily="49" charset="0"/>
              </a:rPr>
              <a:t>int</a:t>
            </a:r>
            <a:r>
              <a:rPr lang="en-US" altLang="en-US" dirty="0"/>
              <a:t> to </a:t>
            </a:r>
            <a:r>
              <a:rPr lang="en-US" altLang="en-US" sz="1600" b="1" dirty="0">
                <a:latin typeface="Courier New" panose="02070309020205020404" pitchFamily="49" charset="0"/>
              </a:rPr>
              <a:t>float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D8CAC460-87B7-4607-911A-EEBF94E1ED76}" type="slidenum">
              <a:rPr lang="en-US" altLang="en-US" sz="1000" smtClean="0">
                <a:solidFill>
                  <a:schemeClr val="tx1"/>
                </a:solidFill>
                <a:latin typeface="Arial" panose="020B0604020202020204" pitchFamily="34" charset="0"/>
              </a:rPr>
              <a:pPr>
                <a:spcBef>
                  <a:spcPct val="0"/>
                </a:spcBef>
                <a:buFontTx/>
                <a:buNone/>
              </a:pPr>
              <a:t>3</a:t>
            </a:fld>
            <a:endParaRPr lang="en-US" altLang="en-US" sz="1000">
              <a:solidFill>
                <a:schemeClr val="tx1"/>
              </a:solidFill>
              <a:latin typeface="Arial" panose="020B0604020202020204" pitchFamily="34" charset="0"/>
            </a:endParaRPr>
          </a:p>
        </p:txBody>
      </p:sp>
      <p:sp>
        <p:nvSpPr>
          <p:cNvPr id="6148" name="Rectangle 2"/>
          <p:cNvSpPr>
            <a:spLocks noGrp="1" noChangeArrowheads="1"/>
          </p:cNvSpPr>
          <p:nvPr>
            <p:ph type="title"/>
          </p:nvPr>
        </p:nvSpPr>
        <p:spPr/>
        <p:txBody>
          <a:bodyPr/>
          <a:lstStyle/>
          <a:p>
            <a:pPr eaLnBrk="1" hangingPunct="1"/>
            <a:r>
              <a:rPr lang="en-US" altLang="en-US"/>
              <a:t>Chapter 7 Topics</a:t>
            </a:r>
          </a:p>
        </p:txBody>
      </p:sp>
      <p:sp>
        <p:nvSpPr>
          <p:cNvPr id="6149" name="Rectangle 3"/>
          <p:cNvSpPr>
            <a:spLocks noGrp="1" noChangeArrowheads="1"/>
          </p:cNvSpPr>
          <p:nvPr>
            <p:ph type="body" idx="1"/>
          </p:nvPr>
        </p:nvSpPr>
        <p:spPr/>
        <p:txBody>
          <a:bodyPr/>
          <a:lstStyle/>
          <a:p>
            <a:pPr eaLnBrk="1" hangingPunct="1"/>
            <a:r>
              <a:rPr lang="en-US" altLang="en-US"/>
              <a:t>Introduction</a:t>
            </a:r>
          </a:p>
          <a:p>
            <a:pPr eaLnBrk="1" hangingPunct="1"/>
            <a:r>
              <a:rPr lang="en-US" altLang="en-US"/>
              <a:t>Arithmetic Expressions</a:t>
            </a:r>
          </a:p>
          <a:p>
            <a:pPr eaLnBrk="1" hangingPunct="1"/>
            <a:r>
              <a:rPr lang="en-US" altLang="en-US"/>
              <a:t>Overloaded Operators</a:t>
            </a:r>
          </a:p>
          <a:p>
            <a:pPr eaLnBrk="1" hangingPunct="1"/>
            <a:r>
              <a:rPr lang="en-US" altLang="en-US"/>
              <a:t>Type Conversions</a:t>
            </a:r>
          </a:p>
          <a:p>
            <a:pPr eaLnBrk="1" hangingPunct="1"/>
            <a:r>
              <a:rPr lang="en-US" altLang="en-US"/>
              <a:t>Relational and Boolean Expressions</a:t>
            </a:r>
          </a:p>
          <a:p>
            <a:pPr eaLnBrk="1" hangingPunct="1"/>
            <a:r>
              <a:rPr lang="en-US" altLang="en-US"/>
              <a:t>Short-Circuit Evaluation</a:t>
            </a:r>
          </a:p>
          <a:p>
            <a:pPr eaLnBrk="1" hangingPunct="1"/>
            <a:r>
              <a:rPr lang="en-US" altLang="en-US"/>
              <a:t>Assignment Statements</a:t>
            </a:r>
          </a:p>
          <a:p>
            <a:pPr eaLnBrk="1" hangingPunct="1"/>
            <a:r>
              <a:rPr lang="en-US" altLang="en-US"/>
              <a:t>Mixed-Mode Assignment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0F41FDE-7E59-4766-A86F-87A59934FAF2}"/>
              </a:ext>
            </a:extLst>
          </p:cNvPr>
          <p:cNvSpPr>
            <a:spLocks noGrp="1" noChangeArrowheads="1"/>
          </p:cNvSpPr>
          <p:nvPr>
            <p:ph type="title"/>
          </p:nvPr>
        </p:nvSpPr>
        <p:spPr/>
        <p:txBody>
          <a:bodyPr/>
          <a:lstStyle/>
          <a:p>
            <a:r>
              <a:rPr lang="en-US" altLang="en-US"/>
              <a:t>Type Conversions</a:t>
            </a:r>
          </a:p>
        </p:txBody>
      </p:sp>
      <p:sp>
        <p:nvSpPr>
          <p:cNvPr id="12291" name="Rectangle 3">
            <a:extLst>
              <a:ext uri="{FF2B5EF4-FFF2-40B4-BE49-F238E27FC236}">
                <a16:creationId xmlns:a16="http://schemas.microsoft.com/office/drawing/2014/main" id="{97552D25-83D2-42C1-A903-A3088D9CF172}"/>
              </a:ext>
            </a:extLst>
          </p:cNvPr>
          <p:cNvSpPr>
            <a:spLocks noGrp="1" noChangeArrowheads="1"/>
          </p:cNvSpPr>
          <p:nvPr>
            <p:ph type="body" idx="1"/>
          </p:nvPr>
        </p:nvSpPr>
        <p:spPr>
          <a:xfrm>
            <a:off x="228600" y="1447800"/>
            <a:ext cx="8534400" cy="5181600"/>
          </a:xfrm>
        </p:spPr>
        <p:txBody>
          <a:bodyPr/>
          <a:lstStyle/>
          <a:p>
            <a:pPr>
              <a:lnSpc>
                <a:spcPct val="90000"/>
              </a:lnSpc>
            </a:pPr>
            <a:r>
              <a:rPr lang="en-US" altLang="en-US" sz="2400" u="sng"/>
              <a:t>Implict/Explicit type conversion</a:t>
            </a:r>
          </a:p>
          <a:p>
            <a:pPr lvl="1">
              <a:lnSpc>
                <a:spcPct val="90000"/>
              </a:lnSpc>
            </a:pPr>
            <a:r>
              <a:rPr lang="en-US" altLang="en-US" sz="2400"/>
              <a:t>Coercion is an implicit type conversion</a:t>
            </a:r>
          </a:p>
          <a:p>
            <a:pPr lvl="2">
              <a:lnSpc>
                <a:spcPct val="90000"/>
              </a:lnSpc>
            </a:pPr>
            <a:r>
              <a:rPr lang="en-US" altLang="en-US" sz="2000"/>
              <a:t>Useful for </a:t>
            </a:r>
            <a:r>
              <a:rPr lang="en-US" altLang="en-US" sz="2000">
                <a:solidFill>
                  <a:srgbClr val="CC3300"/>
                </a:solidFill>
              </a:rPr>
              <a:t>mixed-mode expression</a:t>
            </a:r>
            <a:r>
              <a:rPr lang="en-US" altLang="en-US" sz="2000"/>
              <a:t>, which contains operands of different types</a:t>
            </a:r>
          </a:p>
          <a:p>
            <a:pPr lvl="2">
              <a:lnSpc>
                <a:spcPct val="90000"/>
              </a:lnSpc>
            </a:pPr>
            <a:r>
              <a:rPr lang="en-US" altLang="en-US" sz="2000"/>
              <a:t>Disadvantage: </a:t>
            </a:r>
          </a:p>
          <a:p>
            <a:pPr lvl="3">
              <a:lnSpc>
                <a:spcPct val="90000"/>
              </a:lnSpc>
            </a:pPr>
            <a:r>
              <a:rPr lang="en-US" altLang="en-US" sz="1800"/>
              <a:t>decreases type error detection ability of compilers </a:t>
            </a:r>
          </a:p>
          <a:p>
            <a:pPr lvl="2">
              <a:lnSpc>
                <a:spcPct val="90000"/>
              </a:lnSpc>
            </a:pPr>
            <a:r>
              <a:rPr lang="en-US" altLang="en-US" sz="2000"/>
              <a:t>In most languages, all numeric types are coerced in expressions, using widening conversions</a:t>
            </a:r>
          </a:p>
          <a:p>
            <a:pPr lvl="2">
              <a:lnSpc>
                <a:spcPct val="90000"/>
              </a:lnSpc>
            </a:pPr>
            <a:r>
              <a:rPr lang="en-US" altLang="en-US" sz="2000"/>
              <a:t>In Ada, there are virtually no coercions in expressions</a:t>
            </a:r>
          </a:p>
          <a:p>
            <a:pPr lvl="1">
              <a:lnSpc>
                <a:spcPct val="90000"/>
              </a:lnSpc>
            </a:pPr>
            <a:r>
              <a:rPr lang="en-US" altLang="en-US" sz="2400" u="sng"/>
              <a:t>Explicit Type Conversions</a:t>
            </a:r>
          </a:p>
          <a:p>
            <a:pPr lvl="2">
              <a:lnSpc>
                <a:spcPct val="90000"/>
              </a:lnSpc>
            </a:pPr>
            <a:r>
              <a:rPr lang="en-US" altLang="en-US" sz="2000"/>
              <a:t>Often called type casts</a:t>
            </a:r>
          </a:p>
          <a:p>
            <a:pPr lvl="2">
              <a:lnSpc>
                <a:spcPct val="90000"/>
              </a:lnSpc>
            </a:pPr>
            <a:r>
              <a:rPr lang="en-US" altLang="en-US" sz="2000"/>
              <a:t>Ada: </a:t>
            </a:r>
            <a:br>
              <a:rPr lang="en-US" altLang="en-US" sz="2000"/>
            </a:br>
            <a:r>
              <a:rPr lang="en-US" altLang="en-US" sz="2000"/>
              <a:t> 	</a:t>
            </a:r>
            <a:r>
              <a:rPr lang="en-US" altLang="en-US" sz="2000" b="1">
                <a:solidFill>
                  <a:srgbClr val="FF3300"/>
                </a:solidFill>
                <a:latin typeface="Courier New" panose="02070309020205020404" pitchFamily="49" charset="0"/>
              </a:rPr>
              <a:t>Float(Index)</a:t>
            </a:r>
            <a:r>
              <a:rPr lang="en-US" altLang="en-US" sz="2000"/>
              <a:t>   -- Index is originally an integer type</a:t>
            </a:r>
          </a:p>
          <a:p>
            <a:pPr lvl="2">
              <a:lnSpc>
                <a:spcPct val="90000"/>
              </a:lnSpc>
            </a:pPr>
            <a:r>
              <a:rPr lang="en-US" altLang="en-US" sz="2000"/>
              <a:t>Java: </a:t>
            </a:r>
            <a:br>
              <a:rPr lang="en-US" altLang="en-US" sz="2000"/>
            </a:br>
            <a:r>
              <a:rPr lang="en-US" altLang="en-US" sz="2000"/>
              <a:t>	</a:t>
            </a:r>
            <a:r>
              <a:rPr lang="en-US" altLang="en-US" sz="2000" b="1">
                <a:solidFill>
                  <a:srgbClr val="FF3300"/>
                </a:solidFill>
                <a:latin typeface="Courier New" panose="02070309020205020404" pitchFamily="49" charset="0"/>
              </a:rPr>
              <a:t>(int) speed    /* speed is float type */</a:t>
            </a:r>
          </a:p>
        </p:txBody>
      </p:sp>
    </p:spTree>
    <p:extLst>
      <p:ext uri="{BB962C8B-B14F-4D97-AF65-F5344CB8AC3E}">
        <p14:creationId xmlns:p14="http://schemas.microsoft.com/office/powerpoint/2010/main" val="2422637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389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5698B398-C105-4866-8AF2-90D8E396B8B5}" type="slidenum">
              <a:rPr lang="en-US" altLang="en-US" sz="1000" smtClean="0">
                <a:solidFill>
                  <a:schemeClr val="tx1"/>
                </a:solidFill>
                <a:latin typeface="Arial" panose="020B0604020202020204" pitchFamily="34" charset="0"/>
              </a:rPr>
              <a:pPr>
                <a:spcBef>
                  <a:spcPct val="0"/>
                </a:spcBef>
                <a:buFontTx/>
                <a:buNone/>
              </a:pPr>
              <a:t>31</a:t>
            </a:fld>
            <a:endParaRPr lang="en-US" altLang="en-US" sz="1000">
              <a:solidFill>
                <a:schemeClr val="tx1"/>
              </a:solidFill>
              <a:latin typeface="Arial" panose="020B0604020202020204" pitchFamily="34" charset="0"/>
            </a:endParaRPr>
          </a:p>
        </p:txBody>
      </p:sp>
      <p:sp>
        <p:nvSpPr>
          <p:cNvPr id="38916" name="Rectangle 2"/>
          <p:cNvSpPr>
            <a:spLocks noGrp="1" noChangeArrowheads="1"/>
          </p:cNvSpPr>
          <p:nvPr>
            <p:ph type="title"/>
          </p:nvPr>
        </p:nvSpPr>
        <p:spPr/>
        <p:txBody>
          <a:bodyPr/>
          <a:lstStyle/>
          <a:p>
            <a:pPr eaLnBrk="1" hangingPunct="1"/>
            <a:r>
              <a:rPr lang="en-US" altLang="en-US"/>
              <a:t>Type Conversions: Mixed Mode</a:t>
            </a:r>
          </a:p>
        </p:txBody>
      </p:sp>
      <p:sp>
        <p:nvSpPr>
          <p:cNvPr id="38917" name="Rectangle 3"/>
          <p:cNvSpPr>
            <a:spLocks noGrp="1" noChangeArrowheads="1"/>
          </p:cNvSpPr>
          <p:nvPr>
            <p:ph type="body" idx="1"/>
          </p:nvPr>
        </p:nvSpPr>
        <p:spPr>
          <a:xfrm>
            <a:off x="533400" y="1371600"/>
            <a:ext cx="8153400" cy="4876800"/>
          </a:xfrm>
        </p:spPr>
        <p:txBody>
          <a:bodyPr/>
          <a:lstStyle/>
          <a:p>
            <a:pPr eaLnBrk="1" hangingPunct="1"/>
            <a:r>
              <a:rPr lang="en-US" altLang="en-US" sz="2400"/>
              <a:t>A </a:t>
            </a:r>
            <a:r>
              <a:rPr lang="en-US" altLang="en-US" sz="2400" i="1"/>
              <a:t>mixed-mode expression</a:t>
            </a:r>
            <a:r>
              <a:rPr lang="en-US" altLang="en-US" sz="2400"/>
              <a:t> is one that has operands of different types</a:t>
            </a:r>
          </a:p>
          <a:p>
            <a:pPr eaLnBrk="1" hangingPunct="1"/>
            <a:r>
              <a:rPr lang="en-US" altLang="en-US" sz="2400"/>
              <a:t>A </a:t>
            </a:r>
            <a:r>
              <a:rPr lang="en-US" altLang="en-US" sz="2400" i="1"/>
              <a:t>coercion</a:t>
            </a:r>
            <a:r>
              <a:rPr lang="en-US" altLang="en-US" sz="2400"/>
              <a:t> is an implicit type conversion</a:t>
            </a:r>
          </a:p>
          <a:p>
            <a:pPr eaLnBrk="1" hangingPunct="1"/>
            <a:r>
              <a:rPr lang="en-US" altLang="en-US" sz="2400"/>
              <a:t>Disadvantage of coercions:</a:t>
            </a:r>
          </a:p>
          <a:p>
            <a:pPr lvl="1" eaLnBrk="1" hangingPunct="1"/>
            <a:r>
              <a:rPr lang="en-US" altLang="en-US" sz="2000"/>
              <a:t>They decrease in the type error detection ability of the compiler </a:t>
            </a:r>
          </a:p>
          <a:p>
            <a:pPr eaLnBrk="1" hangingPunct="1"/>
            <a:r>
              <a:rPr lang="en-US" altLang="en-US" sz="2400"/>
              <a:t>In most languages, all numeric types are coerced in expressions, using widening conversions</a:t>
            </a:r>
          </a:p>
          <a:p>
            <a:pPr eaLnBrk="1" hangingPunct="1"/>
            <a:r>
              <a:rPr lang="en-US" altLang="en-US" sz="2400"/>
              <a:t>In ML and F#, there are no coercions in expressions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409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EC46C718-8CB9-48DD-96C1-8C2874552DD1}" type="slidenum">
              <a:rPr lang="en-US" altLang="en-US" sz="1000" smtClean="0">
                <a:solidFill>
                  <a:schemeClr val="tx1"/>
                </a:solidFill>
                <a:latin typeface="Arial" panose="020B0604020202020204" pitchFamily="34" charset="0"/>
              </a:rPr>
              <a:pPr>
                <a:spcBef>
                  <a:spcPct val="0"/>
                </a:spcBef>
                <a:buFontTx/>
                <a:buNone/>
              </a:pPr>
              <a:t>32</a:t>
            </a:fld>
            <a:endParaRPr lang="en-US" altLang="en-US" sz="1000">
              <a:solidFill>
                <a:schemeClr val="tx1"/>
              </a:solidFill>
              <a:latin typeface="Arial" panose="020B0604020202020204" pitchFamily="34" charset="0"/>
            </a:endParaRPr>
          </a:p>
        </p:txBody>
      </p:sp>
      <p:sp>
        <p:nvSpPr>
          <p:cNvPr id="40964" name="Rectangle 2"/>
          <p:cNvSpPr>
            <a:spLocks noGrp="1" noChangeArrowheads="1"/>
          </p:cNvSpPr>
          <p:nvPr>
            <p:ph type="title"/>
          </p:nvPr>
        </p:nvSpPr>
        <p:spPr/>
        <p:txBody>
          <a:bodyPr/>
          <a:lstStyle/>
          <a:p>
            <a:pPr eaLnBrk="1" hangingPunct="1"/>
            <a:r>
              <a:rPr lang="en-US" altLang="en-US"/>
              <a:t>Explicit Type Conversions</a:t>
            </a:r>
          </a:p>
        </p:txBody>
      </p:sp>
      <p:sp>
        <p:nvSpPr>
          <p:cNvPr id="40965" name="Rectangle 3"/>
          <p:cNvSpPr>
            <a:spLocks noGrp="1" noChangeArrowheads="1"/>
          </p:cNvSpPr>
          <p:nvPr>
            <p:ph type="body" idx="1"/>
          </p:nvPr>
        </p:nvSpPr>
        <p:spPr/>
        <p:txBody>
          <a:bodyPr/>
          <a:lstStyle/>
          <a:p>
            <a:pPr eaLnBrk="1" hangingPunct="1">
              <a:lnSpc>
                <a:spcPct val="90000"/>
              </a:lnSpc>
              <a:buFontTx/>
              <a:buNone/>
            </a:pPr>
            <a:endParaRPr lang="en-US" altLang="en-US"/>
          </a:p>
          <a:p>
            <a:pPr eaLnBrk="1" hangingPunct="1">
              <a:lnSpc>
                <a:spcPct val="90000"/>
              </a:lnSpc>
            </a:pPr>
            <a:r>
              <a:rPr lang="en-US" altLang="en-US"/>
              <a:t>Called </a:t>
            </a:r>
            <a:r>
              <a:rPr lang="en-US" altLang="en-US" i="1"/>
              <a:t>casting</a:t>
            </a:r>
            <a:r>
              <a:rPr lang="en-US" altLang="en-US"/>
              <a:t> in C-based languages</a:t>
            </a:r>
          </a:p>
          <a:p>
            <a:pPr eaLnBrk="1" hangingPunct="1">
              <a:lnSpc>
                <a:spcPct val="90000"/>
              </a:lnSpc>
            </a:pPr>
            <a:r>
              <a:rPr lang="en-US" altLang="en-US"/>
              <a:t>Examples</a:t>
            </a:r>
          </a:p>
          <a:p>
            <a:pPr lvl="1" eaLnBrk="1" hangingPunct="1">
              <a:lnSpc>
                <a:spcPct val="90000"/>
              </a:lnSpc>
            </a:pPr>
            <a:r>
              <a:rPr lang="en-US" altLang="en-US">
                <a:latin typeface="Courier New" panose="02070309020205020404" pitchFamily="49" charset="0"/>
              </a:rPr>
              <a:t>C: (</a:t>
            </a:r>
            <a:r>
              <a:rPr lang="en-US" altLang="en-US" b="1">
                <a:latin typeface="Courier New" panose="02070309020205020404" pitchFamily="49" charset="0"/>
              </a:rPr>
              <a:t>int</a:t>
            </a:r>
            <a:r>
              <a:rPr lang="en-US" altLang="en-US">
                <a:latin typeface="Courier New" panose="02070309020205020404" pitchFamily="49" charset="0"/>
              </a:rPr>
              <a:t>)angle</a:t>
            </a:r>
          </a:p>
          <a:p>
            <a:pPr lvl="1" eaLnBrk="1" hangingPunct="1">
              <a:lnSpc>
                <a:spcPct val="90000"/>
              </a:lnSpc>
            </a:pPr>
            <a:r>
              <a:rPr lang="en-US" altLang="en-US">
                <a:latin typeface="Courier New" panose="02070309020205020404" pitchFamily="49" charset="0"/>
              </a:rPr>
              <a:t>F#: </a:t>
            </a:r>
            <a:r>
              <a:rPr lang="en-US" altLang="en-US" b="1">
                <a:latin typeface="Courier New" panose="02070309020205020404" pitchFamily="49" charset="0"/>
              </a:rPr>
              <a:t>float</a:t>
            </a:r>
            <a:r>
              <a:rPr lang="en-US" altLang="en-US">
                <a:latin typeface="Courier New" panose="02070309020205020404" pitchFamily="49" charset="0"/>
              </a:rPr>
              <a:t>(sum)</a:t>
            </a:r>
          </a:p>
          <a:p>
            <a:pPr lvl="1" eaLnBrk="1" hangingPunct="1">
              <a:lnSpc>
                <a:spcPct val="90000"/>
              </a:lnSpc>
              <a:buFontTx/>
              <a:buNone/>
            </a:pPr>
            <a:endParaRPr lang="en-US" altLang="en-US">
              <a:latin typeface="Courier New" panose="02070309020205020404" pitchFamily="49" charset="0"/>
            </a:endParaRPr>
          </a:p>
          <a:p>
            <a:pPr lvl="1" eaLnBrk="1" hangingPunct="1">
              <a:lnSpc>
                <a:spcPct val="90000"/>
              </a:lnSpc>
              <a:buFontTx/>
              <a:buNone/>
            </a:pPr>
            <a:r>
              <a:rPr lang="en-US" altLang="en-US" b="1">
                <a:latin typeface="Courier New" panose="02070309020205020404" pitchFamily="49" charset="0"/>
              </a:rPr>
              <a:t>	</a:t>
            </a:r>
            <a:r>
              <a:rPr lang="en-US" altLang="en-US" b="1"/>
              <a:t>Note that F#’s syntax is similar to that of function calls which is confusing for the programmer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430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F036DC8A-1665-458D-A1F4-A814368CFFEB}" type="slidenum">
              <a:rPr lang="en-US" altLang="en-US" sz="1000" smtClean="0">
                <a:solidFill>
                  <a:schemeClr val="tx1"/>
                </a:solidFill>
                <a:latin typeface="Arial" panose="020B0604020202020204" pitchFamily="34" charset="0"/>
              </a:rPr>
              <a:pPr>
                <a:spcBef>
                  <a:spcPct val="0"/>
                </a:spcBef>
                <a:buFontTx/>
                <a:buNone/>
              </a:pPr>
              <a:t>33</a:t>
            </a:fld>
            <a:endParaRPr lang="en-US" altLang="en-US" sz="1000">
              <a:solidFill>
                <a:schemeClr val="tx1"/>
              </a:solidFill>
              <a:latin typeface="Arial" panose="020B0604020202020204" pitchFamily="34" charset="0"/>
            </a:endParaRPr>
          </a:p>
        </p:txBody>
      </p:sp>
      <p:sp>
        <p:nvSpPr>
          <p:cNvPr id="43012" name="Rectangle 2"/>
          <p:cNvSpPr>
            <a:spLocks noGrp="1" noChangeArrowheads="1"/>
          </p:cNvSpPr>
          <p:nvPr>
            <p:ph type="title"/>
          </p:nvPr>
        </p:nvSpPr>
        <p:spPr/>
        <p:txBody>
          <a:bodyPr/>
          <a:lstStyle/>
          <a:p>
            <a:pPr eaLnBrk="1" hangingPunct="1"/>
            <a:r>
              <a:rPr lang="en-US" altLang="en-US" sz="3200"/>
              <a:t>Errors in Expressions</a:t>
            </a:r>
          </a:p>
        </p:txBody>
      </p:sp>
      <p:sp>
        <p:nvSpPr>
          <p:cNvPr id="43013" name="Rectangle 3"/>
          <p:cNvSpPr>
            <a:spLocks noGrp="1" noChangeArrowheads="1"/>
          </p:cNvSpPr>
          <p:nvPr>
            <p:ph type="body" idx="1"/>
          </p:nvPr>
        </p:nvSpPr>
        <p:spPr/>
        <p:txBody>
          <a:bodyPr/>
          <a:lstStyle/>
          <a:p>
            <a:pPr eaLnBrk="1" hangingPunct="1"/>
            <a:r>
              <a:rPr lang="en-US" altLang="en-US"/>
              <a:t>Causes</a:t>
            </a:r>
          </a:p>
          <a:p>
            <a:pPr lvl="1" eaLnBrk="1" hangingPunct="1"/>
            <a:r>
              <a:rPr lang="en-US" altLang="en-US"/>
              <a:t>Inherent limitations of arithmetic                         e.g., division by zero</a:t>
            </a:r>
          </a:p>
          <a:p>
            <a:pPr lvl="1" eaLnBrk="1" hangingPunct="1"/>
            <a:r>
              <a:rPr lang="en-US" altLang="en-US"/>
              <a:t>Limitations of computer arithmetic                     e.g. overflow</a:t>
            </a:r>
          </a:p>
          <a:p>
            <a:pPr eaLnBrk="1" hangingPunct="1"/>
            <a:r>
              <a:rPr lang="en-US" altLang="en-US"/>
              <a:t> Often ignored by the run-time system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450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6665AC85-4B8D-4F6C-8D2C-ED02AED74968}" type="slidenum">
              <a:rPr lang="en-US" altLang="en-US" sz="1000" smtClean="0">
                <a:solidFill>
                  <a:schemeClr val="tx1"/>
                </a:solidFill>
                <a:latin typeface="Arial" panose="020B0604020202020204" pitchFamily="34" charset="0"/>
              </a:rPr>
              <a:pPr>
                <a:spcBef>
                  <a:spcPct val="0"/>
                </a:spcBef>
                <a:buFontTx/>
                <a:buNone/>
              </a:pPr>
              <a:t>34</a:t>
            </a:fld>
            <a:endParaRPr lang="en-US" altLang="en-US" sz="1000">
              <a:solidFill>
                <a:schemeClr val="tx1"/>
              </a:solidFill>
              <a:latin typeface="Arial" panose="020B0604020202020204" pitchFamily="34" charset="0"/>
            </a:endParaRPr>
          </a:p>
        </p:txBody>
      </p:sp>
      <p:sp>
        <p:nvSpPr>
          <p:cNvPr id="45060" name="Rectangle 2"/>
          <p:cNvSpPr>
            <a:spLocks noGrp="1" noChangeArrowheads="1"/>
          </p:cNvSpPr>
          <p:nvPr>
            <p:ph type="title"/>
          </p:nvPr>
        </p:nvSpPr>
        <p:spPr/>
        <p:txBody>
          <a:bodyPr/>
          <a:lstStyle/>
          <a:p>
            <a:pPr eaLnBrk="1" hangingPunct="1"/>
            <a:r>
              <a:rPr lang="en-US" altLang="en-US"/>
              <a:t>Relational and Boolean Expressions</a:t>
            </a:r>
          </a:p>
        </p:txBody>
      </p:sp>
      <p:sp>
        <p:nvSpPr>
          <p:cNvPr id="45061" name="Rectangle 3"/>
          <p:cNvSpPr>
            <a:spLocks noGrp="1" noChangeArrowheads="1"/>
          </p:cNvSpPr>
          <p:nvPr>
            <p:ph type="body" idx="1"/>
          </p:nvPr>
        </p:nvSpPr>
        <p:spPr>
          <a:xfrm>
            <a:off x="609600" y="1295400"/>
            <a:ext cx="8153400" cy="5105400"/>
          </a:xfrm>
        </p:spPr>
        <p:txBody>
          <a:bodyPr/>
          <a:lstStyle/>
          <a:p>
            <a:pPr eaLnBrk="1" hangingPunct="1"/>
            <a:r>
              <a:rPr lang="en-US" altLang="en-US"/>
              <a:t>Relational Expressions</a:t>
            </a:r>
          </a:p>
          <a:p>
            <a:pPr lvl="1" eaLnBrk="1" hangingPunct="1"/>
            <a:r>
              <a:rPr lang="en-US" altLang="en-US"/>
              <a:t>Use relational operators and operands of various types</a:t>
            </a:r>
          </a:p>
          <a:p>
            <a:pPr lvl="1" eaLnBrk="1" hangingPunct="1"/>
            <a:r>
              <a:rPr lang="en-US" altLang="en-US"/>
              <a:t>Evaluate to some Boolean representation</a:t>
            </a:r>
          </a:p>
          <a:p>
            <a:pPr lvl="1" eaLnBrk="1" hangingPunct="1"/>
            <a:r>
              <a:rPr lang="en-US" altLang="en-US"/>
              <a:t>Operator symbols used vary somewhat among languages (</a:t>
            </a:r>
            <a:r>
              <a:rPr lang="en-US" altLang="en-US">
                <a:latin typeface="Courier New" panose="02070309020205020404" pitchFamily="49" charset="0"/>
              </a:rPr>
              <a:t>!=</a:t>
            </a:r>
            <a:r>
              <a:rPr lang="en-US" altLang="en-US"/>
              <a:t>, </a:t>
            </a:r>
            <a:r>
              <a:rPr lang="en-US" altLang="en-US">
                <a:latin typeface="Courier New" panose="02070309020205020404" pitchFamily="49" charset="0"/>
              </a:rPr>
              <a:t>/=</a:t>
            </a:r>
            <a:r>
              <a:rPr lang="en-US" altLang="en-US"/>
              <a:t>, </a:t>
            </a:r>
            <a:r>
              <a:rPr lang="en-US" altLang="en-US">
                <a:latin typeface="Courier New" panose="02070309020205020404" pitchFamily="49" charset="0"/>
              </a:rPr>
              <a:t>~=</a:t>
            </a:r>
            <a:r>
              <a:rPr lang="en-US" altLang="en-US"/>
              <a:t>, </a:t>
            </a:r>
            <a:r>
              <a:rPr lang="en-US" altLang="en-US">
                <a:latin typeface="Courier New" panose="02070309020205020404" pitchFamily="49" charset="0"/>
              </a:rPr>
              <a:t>.NE.</a:t>
            </a:r>
            <a:r>
              <a:rPr lang="en-US" altLang="en-US"/>
              <a:t>, </a:t>
            </a:r>
            <a:r>
              <a:rPr lang="en-US" altLang="en-US">
                <a:latin typeface="Courier New" panose="02070309020205020404" pitchFamily="49" charset="0"/>
              </a:rPr>
              <a:t>&lt;&gt;</a:t>
            </a:r>
            <a:r>
              <a:rPr lang="en-US" altLang="en-US"/>
              <a:t>, </a:t>
            </a:r>
            <a:r>
              <a:rPr lang="en-US" altLang="en-US">
                <a:latin typeface="Courier New" panose="02070309020205020404" pitchFamily="49" charset="0"/>
              </a:rPr>
              <a:t>#</a:t>
            </a:r>
            <a:r>
              <a:rPr lang="en-US" altLang="en-US"/>
              <a:t>)</a:t>
            </a:r>
          </a:p>
          <a:p>
            <a:pPr eaLnBrk="1" hangingPunct="1"/>
            <a:r>
              <a:rPr lang="en-US" altLang="en-US"/>
              <a:t>JavaScript and PHP have two additional relational operator, </a:t>
            </a:r>
            <a:r>
              <a:rPr lang="en-US" altLang="en-US" sz="2400">
                <a:latin typeface="Courier New" panose="02070309020205020404" pitchFamily="49" charset="0"/>
              </a:rPr>
              <a:t>===</a:t>
            </a:r>
            <a:r>
              <a:rPr lang="en-US" altLang="en-US"/>
              <a:t> and </a:t>
            </a:r>
            <a:r>
              <a:rPr lang="en-US" altLang="en-US" sz="2400">
                <a:latin typeface="Courier New" panose="02070309020205020404" pitchFamily="49" charset="0"/>
              </a:rPr>
              <a:t>!==</a:t>
            </a:r>
          </a:p>
          <a:p>
            <a:pPr lvl="1" eaLnBrk="1" hangingPunct="1">
              <a:buFontTx/>
              <a:buNone/>
            </a:pPr>
            <a:r>
              <a:rPr lang="en-US" altLang="en-US"/>
              <a:t>- Similar to their cousins, </a:t>
            </a:r>
            <a:r>
              <a:rPr lang="en-US" altLang="en-US">
                <a:latin typeface="Courier New" panose="02070309020205020404" pitchFamily="49" charset="0"/>
              </a:rPr>
              <a:t>==</a:t>
            </a:r>
            <a:r>
              <a:rPr lang="en-US" altLang="en-US"/>
              <a:t> and </a:t>
            </a:r>
            <a:r>
              <a:rPr lang="en-US" altLang="en-US">
                <a:latin typeface="Courier New" panose="02070309020205020404" pitchFamily="49" charset="0"/>
              </a:rPr>
              <a:t>!=</a:t>
            </a:r>
            <a:r>
              <a:rPr lang="en-US" altLang="en-US"/>
              <a:t>, except that they do not coerce their operands</a:t>
            </a:r>
          </a:p>
          <a:p>
            <a:pPr lvl="1" eaLnBrk="1" hangingPunct="1"/>
            <a:r>
              <a:rPr lang="en-US" altLang="en-US"/>
              <a:t>Ruby uses </a:t>
            </a:r>
            <a:r>
              <a:rPr lang="en-US" altLang="en-US" sz="2000">
                <a:latin typeface="Courier New" panose="02070309020205020404" pitchFamily="49" charset="0"/>
                <a:cs typeface="Courier New" panose="02070309020205020404" pitchFamily="49" charset="0"/>
              </a:rPr>
              <a:t>==</a:t>
            </a:r>
            <a:r>
              <a:rPr lang="en-US" altLang="en-US"/>
              <a:t> for equality relation operator that uses coercions and </a:t>
            </a:r>
            <a:r>
              <a:rPr lang="en-US" altLang="en-US" sz="2000">
                <a:latin typeface="Courier New" panose="02070309020205020404" pitchFamily="49" charset="0"/>
                <a:cs typeface="Courier New" panose="02070309020205020404" pitchFamily="49" charset="0"/>
              </a:rPr>
              <a:t>eql?</a:t>
            </a:r>
            <a:r>
              <a:rPr lang="en-US" altLang="en-US"/>
              <a:t> for those that do not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7C97983-1DF5-4E8E-BB5E-709C1F8AA4D7}"/>
              </a:ext>
            </a:extLst>
          </p:cNvPr>
          <p:cNvSpPr>
            <a:spLocks noGrp="1" noChangeArrowheads="1"/>
          </p:cNvSpPr>
          <p:nvPr>
            <p:ph type="title"/>
          </p:nvPr>
        </p:nvSpPr>
        <p:spPr/>
        <p:txBody>
          <a:bodyPr/>
          <a:lstStyle/>
          <a:p>
            <a:r>
              <a:rPr lang="en-US" altLang="en-US"/>
              <a:t>Relational Expressions</a:t>
            </a:r>
          </a:p>
        </p:txBody>
      </p:sp>
      <p:sp>
        <p:nvSpPr>
          <p:cNvPr id="13315" name="Rectangle 3">
            <a:extLst>
              <a:ext uri="{FF2B5EF4-FFF2-40B4-BE49-F238E27FC236}">
                <a16:creationId xmlns:a16="http://schemas.microsoft.com/office/drawing/2014/main" id="{7959365E-9DBE-4B68-BD93-8658084A72B2}"/>
              </a:ext>
            </a:extLst>
          </p:cNvPr>
          <p:cNvSpPr>
            <a:spLocks noGrp="1" noChangeArrowheads="1"/>
          </p:cNvSpPr>
          <p:nvPr>
            <p:ph type="body" idx="1"/>
          </p:nvPr>
        </p:nvSpPr>
        <p:spPr>
          <a:xfrm>
            <a:off x="381000" y="1371600"/>
            <a:ext cx="8763000" cy="4953000"/>
          </a:xfrm>
        </p:spPr>
        <p:txBody>
          <a:bodyPr/>
          <a:lstStyle/>
          <a:p>
            <a:r>
              <a:rPr lang="en-US" altLang="en-US" sz="2400"/>
              <a:t>Relational operator is an operator that compares the values of its two operands</a:t>
            </a:r>
          </a:p>
          <a:p>
            <a:r>
              <a:rPr lang="en-US" altLang="en-US" sz="2400"/>
              <a:t>Relational expression has two operands and one relational operator</a:t>
            </a:r>
          </a:p>
          <a:p>
            <a:r>
              <a:rPr lang="en-US" altLang="en-US" sz="2400"/>
              <a:t>Operator symbols used vary somewhat among languages</a:t>
            </a:r>
          </a:p>
          <a:p>
            <a:pPr lvl="2"/>
            <a:r>
              <a:rPr lang="en-US" altLang="en-US" sz="2000"/>
              <a:t>Ada:</a:t>
            </a:r>
            <a:r>
              <a:rPr lang="en-US" altLang="en-US" sz="2000">
                <a:solidFill>
                  <a:srgbClr val="FF3300"/>
                </a:solidFill>
              </a:rPr>
              <a:t> /=</a:t>
            </a:r>
            <a:r>
              <a:rPr lang="en-US" altLang="en-US" sz="2000"/>
              <a:t>     (not equal operator)</a:t>
            </a:r>
          </a:p>
          <a:p>
            <a:pPr lvl="2"/>
            <a:r>
              <a:rPr lang="en-US" altLang="en-US" sz="2000"/>
              <a:t>C-based language: </a:t>
            </a:r>
            <a:r>
              <a:rPr lang="en-US" altLang="en-US" sz="2000">
                <a:solidFill>
                  <a:srgbClr val="FF3300"/>
                </a:solidFill>
              </a:rPr>
              <a:t>!=</a:t>
            </a:r>
          </a:p>
          <a:p>
            <a:pPr lvl="2"/>
            <a:r>
              <a:rPr lang="en-US" altLang="en-US" sz="2000"/>
              <a:t>Fortran .NE. or </a:t>
            </a:r>
            <a:r>
              <a:rPr lang="en-US" altLang="en-US" sz="2000">
                <a:solidFill>
                  <a:srgbClr val="FF3300"/>
                </a:solidFill>
              </a:rPr>
              <a:t>&lt;&gt;</a:t>
            </a:r>
          </a:p>
          <a:p>
            <a:r>
              <a:rPr lang="en-US" altLang="en-US" sz="2400"/>
              <a:t>Javascript and PHP has two additional relational operators:  </a:t>
            </a:r>
            <a:r>
              <a:rPr lang="en-US" altLang="en-US" sz="2400">
                <a:solidFill>
                  <a:srgbClr val="FF3300"/>
                </a:solidFill>
              </a:rPr>
              <a:t>===</a:t>
            </a:r>
            <a:r>
              <a:rPr lang="en-US" altLang="en-US" sz="2400"/>
              <a:t> and </a:t>
            </a:r>
            <a:r>
              <a:rPr lang="en-US" altLang="en-US" sz="2400">
                <a:solidFill>
                  <a:srgbClr val="FF3300"/>
                </a:solidFill>
              </a:rPr>
              <a:t>!==</a:t>
            </a:r>
            <a:r>
              <a:rPr lang="en-US" altLang="en-US" sz="2400"/>
              <a:t> </a:t>
            </a:r>
          </a:p>
          <a:p>
            <a:pPr lvl="1"/>
            <a:r>
              <a:rPr lang="en-US" altLang="en-US" sz="2400"/>
              <a:t>similar to </a:t>
            </a:r>
            <a:r>
              <a:rPr lang="en-US" altLang="en-US" sz="2400">
                <a:solidFill>
                  <a:srgbClr val="00FF00"/>
                </a:solidFill>
              </a:rPr>
              <a:t>== </a:t>
            </a:r>
            <a:r>
              <a:rPr lang="en-US" altLang="en-US" sz="2400"/>
              <a:t>and </a:t>
            </a:r>
            <a:r>
              <a:rPr lang="en-US" altLang="en-US" sz="2400">
                <a:solidFill>
                  <a:srgbClr val="00FF00"/>
                </a:solidFill>
              </a:rPr>
              <a:t>!=,</a:t>
            </a:r>
            <a:r>
              <a:rPr lang="en-US" altLang="en-US" sz="2400"/>
              <a:t> except it is used to prevent coercion</a:t>
            </a:r>
          </a:p>
          <a:p>
            <a:pPr lvl="1"/>
            <a:r>
              <a:rPr lang="en-US" altLang="en-US" sz="2400"/>
              <a:t>E.g., </a:t>
            </a:r>
            <a:r>
              <a:rPr lang="en-US" altLang="en-US" sz="2400">
                <a:solidFill>
                  <a:srgbClr val="00FF00"/>
                </a:solidFill>
              </a:rPr>
              <a:t>“7” == 7 is true</a:t>
            </a:r>
            <a:r>
              <a:rPr lang="en-US" altLang="en-US" sz="2400"/>
              <a:t> in Javascript but </a:t>
            </a:r>
            <a:r>
              <a:rPr lang="en-US" altLang="en-US" sz="2400">
                <a:solidFill>
                  <a:srgbClr val="FF3300"/>
                </a:solidFill>
              </a:rPr>
              <a:t>“7”===7 is false</a:t>
            </a:r>
          </a:p>
        </p:txBody>
      </p:sp>
    </p:spTree>
    <p:extLst>
      <p:ext uri="{BB962C8B-B14F-4D97-AF65-F5344CB8AC3E}">
        <p14:creationId xmlns:p14="http://schemas.microsoft.com/office/powerpoint/2010/main" val="11449335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8BFD5-8ABA-F14C-81D9-E32FBF14A608}"/>
              </a:ext>
            </a:extLst>
          </p:cNvPr>
          <p:cNvSpPr>
            <a:spLocks noGrp="1"/>
          </p:cNvSpPr>
          <p:nvPr>
            <p:ph type="title"/>
          </p:nvPr>
        </p:nvSpPr>
        <p:spPr/>
        <p:txBody>
          <a:bodyPr/>
          <a:lstStyle/>
          <a:p>
            <a:r>
              <a:rPr lang="en-US"/>
              <a:t>What is Strictly Equality</a:t>
            </a:r>
          </a:p>
        </p:txBody>
      </p:sp>
      <p:sp>
        <p:nvSpPr>
          <p:cNvPr id="3" name="Content Placeholder 2">
            <a:extLst>
              <a:ext uri="{FF2B5EF4-FFF2-40B4-BE49-F238E27FC236}">
                <a16:creationId xmlns:a16="http://schemas.microsoft.com/office/drawing/2014/main" id="{89AE0151-CB6E-C54D-9EAD-40404EAC03D5}"/>
              </a:ext>
            </a:extLst>
          </p:cNvPr>
          <p:cNvSpPr>
            <a:spLocks noGrp="1"/>
          </p:cNvSpPr>
          <p:nvPr>
            <p:ph idx="1"/>
          </p:nvPr>
        </p:nvSpPr>
        <p:spPr/>
        <p:txBody>
          <a:bodyPr/>
          <a:lstStyle/>
          <a:p>
            <a:pPr fontAlgn="base"/>
            <a:r>
              <a:rPr lang="en-US" sz="2400" b="0" i="0">
                <a:solidFill>
                  <a:srgbClr val="242729"/>
                </a:solidFill>
                <a:effectLst/>
              </a:rPr>
              <a:t>Two strings are strictly equal when they have the same sequence of characters, same length, and same characters in corresponding positions.</a:t>
            </a:r>
          </a:p>
          <a:p>
            <a:pPr fontAlgn="base"/>
            <a:r>
              <a:rPr lang="en-US" sz="2400" b="0" i="0">
                <a:solidFill>
                  <a:srgbClr val="242729"/>
                </a:solidFill>
                <a:effectLst/>
              </a:rPr>
              <a:t>Two numbers are strictly equal when they are numerically equal (have the same number value). NaN is not equal to anything, including NaN. Positive and negative zeros are equal to one another.</a:t>
            </a:r>
          </a:p>
          <a:p>
            <a:pPr fontAlgn="base"/>
            <a:r>
              <a:rPr lang="en-US" sz="2400" b="0" i="0">
                <a:solidFill>
                  <a:srgbClr val="242729"/>
                </a:solidFill>
                <a:effectLst/>
              </a:rPr>
              <a:t>Two Boolean operands are strictly equal if both are true or both are false.</a:t>
            </a:r>
          </a:p>
          <a:p>
            <a:pPr fontAlgn="base"/>
            <a:r>
              <a:rPr lang="en-US" sz="2400" b="0" i="0">
                <a:solidFill>
                  <a:srgbClr val="242729"/>
                </a:solidFill>
                <a:effectLst/>
              </a:rPr>
              <a:t>Two objects are strictly equal if they refer to the same Object.</a:t>
            </a:r>
          </a:p>
          <a:p>
            <a:pPr fontAlgn="base"/>
            <a:r>
              <a:rPr lang="en-US" sz="2400" b="0" i="0">
                <a:solidFill>
                  <a:srgbClr val="242729"/>
                </a:solidFill>
                <a:effectLst/>
              </a:rPr>
              <a:t>Null and Undefined types are == (but not ===). [I.e. (Null==Undefined) is true but (Null===Undefined) is false]</a:t>
            </a:r>
          </a:p>
          <a:p>
            <a:endParaRPr lang="en-US" sz="2400"/>
          </a:p>
        </p:txBody>
      </p:sp>
    </p:spTree>
    <p:extLst>
      <p:ext uri="{BB962C8B-B14F-4D97-AF65-F5344CB8AC3E}">
        <p14:creationId xmlns:p14="http://schemas.microsoft.com/office/powerpoint/2010/main" val="3920146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6CCAC-2663-3348-9D13-343275491409}"/>
              </a:ext>
            </a:extLst>
          </p:cNvPr>
          <p:cNvSpPr>
            <a:spLocks noGrp="1"/>
          </p:cNvSpPr>
          <p:nvPr>
            <p:ph type="title"/>
          </p:nvPr>
        </p:nvSpPr>
        <p:spPr/>
        <p:txBody>
          <a:bodyPr/>
          <a:lstStyle/>
          <a:p>
            <a:r>
              <a:rPr lang="en-US"/>
              <a:t>Defining strictly equal</a:t>
            </a:r>
          </a:p>
        </p:txBody>
      </p:sp>
      <p:graphicFrame>
        <p:nvGraphicFramePr>
          <p:cNvPr id="5" name="Table 4">
            <a:extLst>
              <a:ext uri="{FF2B5EF4-FFF2-40B4-BE49-F238E27FC236}">
                <a16:creationId xmlns:a16="http://schemas.microsoft.com/office/drawing/2014/main" id="{70E3A573-926F-FE47-9721-40A2488F2D10}"/>
              </a:ext>
            </a:extLst>
          </p:cNvPr>
          <p:cNvGraphicFramePr/>
          <p:nvPr>
            <p:extLst>
              <p:ext uri="{D42A27DB-BD31-4B8C-83A1-F6EECF244321}">
                <p14:modId xmlns:p14="http://schemas.microsoft.com/office/powerpoint/2010/main" val="2460652002"/>
              </p:ext>
            </p:extLst>
          </p:nvPr>
        </p:nvGraphicFramePr>
        <p:xfrm>
          <a:off x="305155" y="1761344"/>
          <a:ext cx="8694297" cy="4207659"/>
        </p:xfrm>
        <a:graphic>
          <a:graphicData uri="http://schemas.openxmlformats.org/drawingml/2006/table">
            <a:tbl>
              <a:tblPr>
                <a:tableStyleId>{5C22544A-7EE6-4342-B048-85BDC9FD1C3A}</a:tableStyleId>
              </a:tblPr>
              <a:tblGrid>
                <a:gridCol w="2898099">
                  <a:extLst>
                    <a:ext uri="{9D8B030D-6E8A-4147-A177-3AD203B41FA5}">
                      <a16:colId xmlns:a16="http://schemas.microsoft.com/office/drawing/2014/main" val="620997318"/>
                    </a:ext>
                  </a:extLst>
                </a:gridCol>
                <a:gridCol w="2898099">
                  <a:extLst>
                    <a:ext uri="{9D8B030D-6E8A-4147-A177-3AD203B41FA5}">
                      <a16:colId xmlns:a16="http://schemas.microsoft.com/office/drawing/2014/main" val="2457141725"/>
                    </a:ext>
                  </a:extLst>
                </a:gridCol>
                <a:gridCol w="2898099">
                  <a:extLst>
                    <a:ext uri="{9D8B030D-6E8A-4147-A177-3AD203B41FA5}">
                      <a16:colId xmlns:a16="http://schemas.microsoft.com/office/drawing/2014/main" val="367653094"/>
                    </a:ext>
                  </a:extLst>
                </a:gridCol>
              </a:tblGrid>
              <a:tr h="2213654">
                <a:tc>
                  <a:txBody>
                    <a:bodyPr/>
                    <a:lstStyle/>
                    <a:p>
                      <a:pPr algn="l"/>
                      <a:r>
                        <a:rPr lang="en-US" sz="1800" u="sng">
                          <a:effectLst/>
                          <a:hlinkClick r:id="rId2"/>
                        </a:rPr>
                        <a:t>Strict equal</a:t>
                      </a:r>
                      <a:r>
                        <a:rPr lang="en-US" sz="1800">
                          <a:effectLst/>
                        </a:rPr>
                        <a:t>(===)</a:t>
                      </a:r>
                    </a:p>
                  </a:txBody>
                  <a:tcPr marL="11049" marR="11049" marT="8287" marB="8287" anchor="ctr"/>
                </a:tc>
                <a:tc>
                  <a:txBody>
                    <a:bodyPr/>
                    <a:lstStyle/>
                    <a:p>
                      <a:pPr algn="l"/>
                      <a:r>
                        <a:rPr lang="en-US" sz="1800">
                          <a:effectLst/>
                        </a:rPr>
                        <a:t>Returns true if the operands are equal and of the same type. </a:t>
                      </a:r>
                    </a:p>
                  </a:txBody>
                  <a:tcPr marL="11049" marR="11049" marT="8287" marB="8287" anchor="ctr"/>
                </a:tc>
                <a:tc>
                  <a:txBody>
                    <a:bodyPr/>
                    <a:lstStyle/>
                    <a:p>
                      <a:pPr algn="l"/>
                      <a:r>
                        <a:rPr lang="en-US" sz="1800">
                          <a:effectLst/>
                        </a:rPr>
                        <a:t>var1 = 3</a:t>
                      </a:r>
                    </a:p>
                    <a:p>
                      <a:pPr algn="l"/>
                      <a:r>
                        <a:rPr lang="en-US" sz="1800">
                          <a:effectLst/>
                        </a:rPr>
                        <a:t>3 === var1</a:t>
                      </a:r>
                    </a:p>
                  </a:txBody>
                  <a:tcPr marL="11049" marR="11049" marT="8287" marB="8287" anchor="ctr"/>
                </a:tc>
                <a:extLst>
                  <a:ext uri="{0D108BD9-81ED-4DB2-BD59-A6C34878D82A}">
                    <a16:rowId xmlns:a16="http://schemas.microsoft.com/office/drawing/2014/main" val="4265224368"/>
                  </a:ext>
                </a:extLst>
              </a:tr>
              <a:tr h="1994005">
                <a:tc>
                  <a:txBody>
                    <a:bodyPr/>
                    <a:lstStyle/>
                    <a:p>
                      <a:pPr algn="l"/>
                      <a:r>
                        <a:rPr lang="en-US" sz="1800" u="none" strike="noStrike">
                          <a:effectLst/>
                          <a:hlinkClick r:id="rId3"/>
                        </a:rPr>
                        <a:t>Strict not equal</a:t>
                      </a:r>
                      <a:r>
                        <a:rPr lang="en-US" sz="1800">
                          <a:effectLst/>
                        </a:rPr>
                        <a:t>(!==)</a:t>
                      </a:r>
                    </a:p>
                  </a:txBody>
                  <a:tcPr marL="11049" marR="11049" marT="8287" marB="8287" anchor="ctr"/>
                </a:tc>
                <a:tc>
                  <a:txBody>
                    <a:bodyPr/>
                    <a:lstStyle/>
                    <a:p>
                      <a:pPr algn="l"/>
                      <a:r>
                        <a:rPr lang="en-US" sz="1800">
                          <a:effectLst/>
                        </a:rPr>
                        <a:t>Returns true if the operands are of the same type but not equal, or are of different type.</a:t>
                      </a:r>
                    </a:p>
                  </a:txBody>
                  <a:tcPr marL="11049" marR="11049" marT="8287" marB="8287" anchor="ctr"/>
                </a:tc>
                <a:tc>
                  <a:txBody>
                    <a:bodyPr/>
                    <a:lstStyle/>
                    <a:p>
                      <a:pPr algn="l"/>
                      <a:r>
                        <a:rPr lang="en-US" sz="1800">
                          <a:effectLst/>
                        </a:rPr>
                        <a:t>  Var   1 !== "3"</a:t>
                      </a:r>
                      <a:br>
                        <a:rPr lang="en-US" sz="1800">
                          <a:effectLst/>
                        </a:rPr>
                      </a:br>
                      <a:r>
                        <a:rPr lang="en-US" sz="1800">
                          <a:effectLst/>
                        </a:rPr>
                        <a:t>           3 !== '3'</a:t>
                      </a:r>
                    </a:p>
                  </a:txBody>
                  <a:tcPr marL="11049" marR="11049" marT="8287" marB="8287" anchor="ctr"/>
                </a:tc>
                <a:extLst>
                  <a:ext uri="{0D108BD9-81ED-4DB2-BD59-A6C34878D82A}">
                    <a16:rowId xmlns:a16="http://schemas.microsoft.com/office/drawing/2014/main" val="3537018082"/>
                  </a:ext>
                </a:extLst>
              </a:tr>
            </a:tbl>
          </a:graphicData>
        </a:graphic>
      </p:graphicFrame>
    </p:spTree>
    <p:extLst>
      <p:ext uri="{BB962C8B-B14F-4D97-AF65-F5344CB8AC3E}">
        <p14:creationId xmlns:p14="http://schemas.microsoft.com/office/powerpoint/2010/main" val="35343059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3F70-4F46-E74A-A4C0-1FEBCE522279}"/>
              </a:ext>
            </a:extLst>
          </p:cNvPr>
          <p:cNvSpPr>
            <a:spLocks noGrp="1"/>
          </p:cNvSpPr>
          <p:nvPr>
            <p:ph type="title"/>
          </p:nvPr>
        </p:nvSpPr>
        <p:spPr/>
        <p:txBody>
          <a:bodyPr/>
          <a:lstStyle/>
          <a:p>
            <a:r>
              <a:rPr lang="en-US"/>
              <a:t>Examples of ===</a:t>
            </a:r>
          </a:p>
        </p:txBody>
      </p:sp>
      <p:sp>
        <p:nvSpPr>
          <p:cNvPr id="3" name="Content Placeholder 2">
            <a:extLst>
              <a:ext uri="{FF2B5EF4-FFF2-40B4-BE49-F238E27FC236}">
                <a16:creationId xmlns:a16="http://schemas.microsoft.com/office/drawing/2014/main" id="{F335A72F-51A3-E046-9D76-BA8B0A01C9E8}"/>
              </a:ext>
            </a:extLst>
          </p:cNvPr>
          <p:cNvSpPr>
            <a:spLocks noGrp="1"/>
          </p:cNvSpPr>
          <p:nvPr>
            <p:ph idx="1"/>
          </p:nvPr>
        </p:nvSpPr>
        <p:spPr>
          <a:xfrm>
            <a:off x="228600" y="1143000"/>
            <a:ext cx="8534400" cy="5334000"/>
          </a:xfrm>
        </p:spPr>
        <p:txBody>
          <a:bodyPr/>
          <a:lstStyle/>
          <a:p>
            <a:r>
              <a:rPr lang="en-US">
                <a:solidFill>
                  <a:srgbClr val="7D2727"/>
                </a:solidFill>
                <a:effectLst/>
                <a:latin typeface="inherit"/>
              </a:rPr>
              <a:t>0</a:t>
            </a:r>
            <a:r>
              <a:rPr lang="en-US">
                <a:solidFill>
                  <a:srgbClr val="303336"/>
                </a:solidFill>
                <a:effectLst/>
                <a:latin typeface="inherit"/>
              </a:rPr>
              <a:t> == </a:t>
            </a:r>
            <a:r>
              <a:rPr lang="en-US">
                <a:solidFill>
                  <a:srgbClr val="101094"/>
                </a:solidFill>
                <a:effectLst/>
                <a:latin typeface="inherit"/>
              </a:rPr>
              <a:t>false</a:t>
            </a:r>
            <a:r>
              <a:rPr lang="en-US">
                <a:solidFill>
                  <a:srgbClr val="303336"/>
                </a:solidFill>
                <a:effectLst/>
                <a:latin typeface="inherit"/>
              </a:rPr>
              <a:t> </a:t>
            </a:r>
            <a:r>
              <a:rPr lang="en-US">
                <a:solidFill>
                  <a:srgbClr val="858C93"/>
                </a:solidFill>
                <a:effectLst/>
                <a:latin typeface="inherit"/>
              </a:rPr>
              <a:t>// true</a:t>
            </a:r>
            <a:r>
              <a:rPr lang="en-US">
                <a:solidFill>
                  <a:srgbClr val="303336"/>
                </a:solidFill>
                <a:effectLst/>
                <a:latin typeface="inherit"/>
              </a:rPr>
              <a:t> </a:t>
            </a:r>
          </a:p>
          <a:p>
            <a:r>
              <a:rPr lang="en-US">
                <a:solidFill>
                  <a:srgbClr val="7D2727"/>
                </a:solidFill>
                <a:effectLst/>
                <a:latin typeface="inherit"/>
              </a:rPr>
              <a:t>0</a:t>
            </a:r>
            <a:r>
              <a:rPr lang="en-US">
                <a:solidFill>
                  <a:srgbClr val="303336"/>
                </a:solidFill>
                <a:effectLst/>
                <a:latin typeface="inherit"/>
              </a:rPr>
              <a:t> === </a:t>
            </a:r>
            <a:r>
              <a:rPr lang="en-US">
                <a:solidFill>
                  <a:srgbClr val="101094"/>
                </a:solidFill>
                <a:effectLst/>
                <a:latin typeface="inherit"/>
              </a:rPr>
              <a:t>false</a:t>
            </a:r>
            <a:r>
              <a:rPr lang="en-US">
                <a:solidFill>
                  <a:srgbClr val="303336"/>
                </a:solidFill>
                <a:effectLst/>
                <a:latin typeface="inherit"/>
              </a:rPr>
              <a:t> </a:t>
            </a:r>
            <a:r>
              <a:rPr lang="en-US">
                <a:solidFill>
                  <a:srgbClr val="858C93"/>
                </a:solidFill>
                <a:effectLst/>
                <a:latin typeface="inherit"/>
              </a:rPr>
              <a:t>// false, because they are of a different type</a:t>
            </a:r>
            <a:r>
              <a:rPr lang="en-US">
                <a:solidFill>
                  <a:srgbClr val="303336"/>
                </a:solidFill>
                <a:effectLst/>
                <a:latin typeface="inherit"/>
              </a:rPr>
              <a:t> </a:t>
            </a:r>
          </a:p>
          <a:p>
            <a:r>
              <a:rPr lang="en-US">
                <a:solidFill>
                  <a:srgbClr val="7D2727"/>
                </a:solidFill>
                <a:effectLst/>
                <a:latin typeface="inherit"/>
              </a:rPr>
              <a:t>1</a:t>
            </a:r>
            <a:r>
              <a:rPr lang="en-US">
                <a:solidFill>
                  <a:srgbClr val="303336"/>
                </a:solidFill>
                <a:effectLst/>
                <a:latin typeface="inherit"/>
              </a:rPr>
              <a:t> == </a:t>
            </a:r>
            <a:r>
              <a:rPr lang="en-US">
                <a:solidFill>
                  <a:srgbClr val="7D2727"/>
                </a:solidFill>
                <a:effectLst/>
                <a:latin typeface="inherit"/>
              </a:rPr>
              <a:t>"1"</a:t>
            </a:r>
            <a:r>
              <a:rPr lang="en-US">
                <a:solidFill>
                  <a:srgbClr val="303336"/>
                </a:solidFill>
                <a:effectLst/>
                <a:latin typeface="inherit"/>
              </a:rPr>
              <a:t> </a:t>
            </a:r>
            <a:r>
              <a:rPr lang="en-US">
                <a:solidFill>
                  <a:srgbClr val="858C93"/>
                </a:solidFill>
                <a:effectLst/>
                <a:latin typeface="inherit"/>
              </a:rPr>
              <a:t>// true, automatic type conversion for value only</a:t>
            </a:r>
            <a:r>
              <a:rPr lang="en-US">
                <a:solidFill>
                  <a:srgbClr val="303336"/>
                </a:solidFill>
                <a:effectLst/>
                <a:latin typeface="inherit"/>
              </a:rPr>
              <a:t> </a:t>
            </a:r>
          </a:p>
          <a:p>
            <a:r>
              <a:rPr lang="en-US">
                <a:solidFill>
                  <a:srgbClr val="7D2727"/>
                </a:solidFill>
                <a:effectLst/>
                <a:latin typeface="inherit"/>
              </a:rPr>
              <a:t>1</a:t>
            </a:r>
            <a:r>
              <a:rPr lang="en-US">
                <a:solidFill>
                  <a:srgbClr val="303336"/>
                </a:solidFill>
                <a:effectLst/>
                <a:latin typeface="inherit"/>
              </a:rPr>
              <a:t> === </a:t>
            </a:r>
            <a:r>
              <a:rPr lang="en-US">
                <a:solidFill>
                  <a:srgbClr val="7D2727"/>
                </a:solidFill>
                <a:effectLst/>
                <a:latin typeface="inherit"/>
              </a:rPr>
              <a:t>"1"</a:t>
            </a:r>
            <a:r>
              <a:rPr lang="en-US">
                <a:solidFill>
                  <a:srgbClr val="303336"/>
                </a:solidFill>
                <a:effectLst/>
                <a:latin typeface="inherit"/>
              </a:rPr>
              <a:t> </a:t>
            </a:r>
            <a:r>
              <a:rPr lang="en-US">
                <a:solidFill>
                  <a:srgbClr val="858C93"/>
                </a:solidFill>
                <a:effectLst/>
                <a:latin typeface="inherit"/>
              </a:rPr>
              <a:t>// false, because they are of a different type</a:t>
            </a:r>
            <a:r>
              <a:rPr lang="en-US">
                <a:solidFill>
                  <a:srgbClr val="303336"/>
                </a:solidFill>
                <a:effectLst/>
                <a:latin typeface="inherit"/>
              </a:rPr>
              <a:t> </a:t>
            </a:r>
          </a:p>
          <a:p>
            <a:r>
              <a:rPr lang="en-US">
                <a:solidFill>
                  <a:srgbClr val="101094"/>
                </a:solidFill>
                <a:effectLst/>
                <a:latin typeface="inherit"/>
              </a:rPr>
              <a:t>null</a:t>
            </a:r>
            <a:r>
              <a:rPr lang="en-US">
                <a:solidFill>
                  <a:srgbClr val="303336"/>
                </a:solidFill>
                <a:effectLst/>
                <a:latin typeface="inherit"/>
              </a:rPr>
              <a:t> == </a:t>
            </a:r>
            <a:r>
              <a:rPr lang="en-US">
                <a:solidFill>
                  <a:srgbClr val="101094"/>
                </a:solidFill>
                <a:effectLst/>
                <a:latin typeface="inherit"/>
              </a:rPr>
              <a:t>undefined</a:t>
            </a:r>
            <a:r>
              <a:rPr lang="en-US">
                <a:solidFill>
                  <a:srgbClr val="303336"/>
                </a:solidFill>
                <a:effectLst/>
                <a:latin typeface="inherit"/>
              </a:rPr>
              <a:t> </a:t>
            </a:r>
            <a:r>
              <a:rPr lang="en-US">
                <a:solidFill>
                  <a:srgbClr val="858C93"/>
                </a:solidFill>
                <a:effectLst/>
                <a:latin typeface="inherit"/>
              </a:rPr>
              <a:t>// true</a:t>
            </a:r>
            <a:r>
              <a:rPr lang="en-US">
                <a:solidFill>
                  <a:srgbClr val="303336"/>
                </a:solidFill>
                <a:effectLst/>
                <a:latin typeface="inherit"/>
              </a:rPr>
              <a:t> </a:t>
            </a:r>
          </a:p>
          <a:p>
            <a:r>
              <a:rPr lang="en-US">
                <a:solidFill>
                  <a:srgbClr val="303336"/>
                </a:solidFill>
                <a:latin typeface="inherit"/>
              </a:rPr>
              <a:t>null</a:t>
            </a:r>
            <a:r>
              <a:rPr lang="en-US">
                <a:solidFill>
                  <a:srgbClr val="303336"/>
                </a:solidFill>
                <a:effectLst/>
                <a:latin typeface="inherit"/>
              </a:rPr>
              <a:t> === </a:t>
            </a:r>
            <a:r>
              <a:rPr lang="en-US">
                <a:solidFill>
                  <a:srgbClr val="101094"/>
                </a:solidFill>
                <a:effectLst/>
                <a:latin typeface="inherit"/>
              </a:rPr>
              <a:t>undefined</a:t>
            </a:r>
            <a:r>
              <a:rPr lang="en-US">
                <a:solidFill>
                  <a:srgbClr val="303336"/>
                </a:solidFill>
                <a:effectLst/>
                <a:latin typeface="inherit"/>
              </a:rPr>
              <a:t> </a:t>
            </a:r>
            <a:r>
              <a:rPr lang="en-US">
                <a:solidFill>
                  <a:srgbClr val="858C93"/>
                </a:solidFill>
                <a:effectLst/>
                <a:latin typeface="inherit"/>
              </a:rPr>
              <a:t>// false</a:t>
            </a:r>
            <a:r>
              <a:rPr lang="en-US">
                <a:solidFill>
                  <a:srgbClr val="303336"/>
                </a:solidFill>
                <a:effectLst/>
                <a:latin typeface="inherit"/>
              </a:rPr>
              <a:t> </a:t>
            </a:r>
          </a:p>
          <a:p>
            <a:r>
              <a:rPr lang="en-US">
                <a:solidFill>
                  <a:srgbClr val="7D2727"/>
                </a:solidFill>
                <a:effectLst/>
                <a:latin typeface="inherit"/>
              </a:rPr>
              <a:t>'0'</a:t>
            </a:r>
            <a:r>
              <a:rPr lang="en-US">
                <a:solidFill>
                  <a:srgbClr val="303336"/>
                </a:solidFill>
                <a:effectLst/>
                <a:latin typeface="inherit"/>
              </a:rPr>
              <a:t> == </a:t>
            </a:r>
            <a:r>
              <a:rPr lang="en-US">
                <a:solidFill>
                  <a:srgbClr val="101094"/>
                </a:solidFill>
                <a:effectLst/>
                <a:latin typeface="inherit"/>
              </a:rPr>
              <a:t>false</a:t>
            </a:r>
            <a:r>
              <a:rPr lang="en-US">
                <a:solidFill>
                  <a:srgbClr val="303336"/>
                </a:solidFill>
                <a:effectLst/>
                <a:latin typeface="inherit"/>
              </a:rPr>
              <a:t> </a:t>
            </a:r>
            <a:r>
              <a:rPr lang="en-US">
                <a:solidFill>
                  <a:srgbClr val="858C93"/>
                </a:solidFill>
                <a:effectLst/>
                <a:latin typeface="inherit"/>
              </a:rPr>
              <a:t>// true</a:t>
            </a:r>
            <a:r>
              <a:rPr lang="en-US">
                <a:solidFill>
                  <a:srgbClr val="303336"/>
                </a:solidFill>
                <a:effectLst/>
                <a:latin typeface="inherit"/>
              </a:rPr>
              <a:t> </a:t>
            </a:r>
          </a:p>
          <a:p>
            <a:r>
              <a:rPr lang="en-US">
                <a:solidFill>
                  <a:srgbClr val="7D2727"/>
                </a:solidFill>
                <a:effectLst/>
                <a:latin typeface="inherit"/>
              </a:rPr>
              <a:t>'0'</a:t>
            </a:r>
            <a:r>
              <a:rPr lang="en-US">
                <a:solidFill>
                  <a:srgbClr val="303336"/>
                </a:solidFill>
                <a:effectLst/>
                <a:latin typeface="inherit"/>
              </a:rPr>
              <a:t> === </a:t>
            </a:r>
            <a:r>
              <a:rPr lang="en-US">
                <a:solidFill>
                  <a:srgbClr val="101094"/>
                </a:solidFill>
                <a:effectLst/>
                <a:latin typeface="inherit"/>
              </a:rPr>
              <a:t>false</a:t>
            </a:r>
            <a:r>
              <a:rPr lang="en-US">
                <a:solidFill>
                  <a:srgbClr val="303336"/>
                </a:solidFill>
                <a:effectLst/>
                <a:latin typeface="inherit"/>
              </a:rPr>
              <a:t> </a:t>
            </a:r>
            <a:r>
              <a:rPr lang="en-US">
                <a:solidFill>
                  <a:srgbClr val="858C93"/>
                </a:solidFill>
                <a:effectLst/>
                <a:latin typeface="inherit"/>
              </a:rPr>
              <a:t>// false</a:t>
            </a:r>
            <a:endParaRPr lang="en-US"/>
          </a:p>
        </p:txBody>
      </p:sp>
    </p:spTree>
    <p:extLst>
      <p:ext uri="{BB962C8B-B14F-4D97-AF65-F5344CB8AC3E}">
        <p14:creationId xmlns:p14="http://schemas.microsoft.com/office/powerpoint/2010/main" val="1991002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471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3D89489B-3337-409F-8344-80FB89307681}" type="slidenum">
              <a:rPr lang="en-US" altLang="en-US" sz="1000" smtClean="0">
                <a:solidFill>
                  <a:schemeClr val="tx1"/>
                </a:solidFill>
                <a:latin typeface="Arial" panose="020B0604020202020204" pitchFamily="34" charset="0"/>
              </a:rPr>
              <a:pPr>
                <a:spcBef>
                  <a:spcPct val="0"/>
                </a:spcBef>
                <a:buFontTx/>
                <a:buNone/>
              </a:pPr>
              <a:t>39</a:t>
            </a:fld>
            <a:endParaRPr lang="en-US" altLang="en-US" sz="1000">
              <a:solidFill>
                <a:schemeClr val="tx1"/>
              </a:solidFill>
              <a:latin typeface="Arial" panose="020B0604020202020204" pitchFamily="34" charset="0"/>
            </a:endParaRPr>
          </a:p>
        </p:txBody>
      </p:sp>
      <p:sp>
        <p:nvSpPr>
          <p:cNvPr id="47108" name="Rectangle 2"/>
          <p:cNvSpPr>
            <a:spLocks noGrp="1" noChangeArrowheads="1"/>
          </p:cNvSpPr>
          <p:nvPr>
            <p:ph type="title"/>
          </p:nvPr>
        </p:nvSpPr>
        <p:spPr>
          <a:xfrm>
            <a:off x="609600" y="228600"/>
            <a:ext cx="8153400" cy="1143000"/>
          </a:xfrm>
        </p:spPr>
        <p:txBody>
          <a:bodyPr/>
          <a:lstStyle/>
          <a:p>
            <a:pPr eaLnBrk="1" hangingPunct="1"/>
            <a:r>
              <a:rPr lang="en-US" altLang="en-US" sz="3200"/>
              <a:t>Relational and Boolean Expressions</a:t>
            </a:r>
          </a:p>
        </p:txBody>
      </p:sp>
      <p:sp>
        <p:nvSpPr>
          <p:cNvPr id="47109" name="Rectangle 3"/>
          <p:cNvSpPr>
            <a:spLocks noGrp="1" noChangeArrowheads="1"/>
          </p:cNvSpPr>
          <p:nvPr>
            <p:ph type="body" idx="1"/>
          </p:nvPr>
        </p:nvSpPr>
        <p:spPr>
          <a:xfrm>
            <a:off x="609600" y="1295400"/>
            <a:ext cx="8153400" cy="5029200"/>
          </a:xfrm>
        </p:spPr>
        <p:txBody>
          <a:bodyPr/>
          <a:lstStyle/>
          <a:p>
            <a:pPr eaLnBrk="1" hangingPunct="1"/>
            <a:r>
              <a:rPr lang="en-US" altLang="en-US"/>
              <a:t>Boolean Expressions</a:t>
            </a:r>
          </a:p>
          <a:p>
            <a:pPr lvl="1" eaLnBrk="1" hangingPunct="1"/>
            <a:r>
              <a:rPr lang="en-US" altLang="en-US"/>
              <a:t>Operands are Boolean and the result is Boolean</a:t>
            </a:r>
          </a:p>
          <a:p>
            <a:pPr lvl="1" eaLnBrk="1" hangingPunct="1"/>
            <a:r>
              <a:rPr lang="en-US" altLang="en-US"/>
              <a:t>Example operators</a:t>
            </a:r>
          </a:p>
          <a:p>
            <a:pPr eaLnBrk="1" hangingPunct="1"/>
            <a:r>
              <a:rPr lang="en-US" altLang="en-US"/>
              <a:t>C89 has no Boolean type--it uses </a:t>
            </a:r>
            <a:r>
              <a:rPr lang="en-US" altLang="en-US" sz="2000" b="1">
                <a:latin typeface="Courier New" panose="02070309020205020404" pitchFamily="49" charset="0"/>
                <a:cs typeface="Courier New" panose="02070309020205020404" pitchFamily="49" charset="0"/>
              </a:rPr>
              <a:t>int</a:t>
            </a:r>
            <a:r>
              <a:rPr lang="en-US" altLang="en-US"/>
              <a:t> type with 0 for false and nonzero for true</a:t>
            </a:r>
          </a:p>
          <a:p>
            <a:pPr eaLnBrk="1" hangingPunct="1"/>
            <a:r>
              <a:rPr lang="en-US" altLang="en-US"/>
              <a:t>One odd characteristic of C’s expressions:        </a:t>
            </a:r>
            <a:r>
              <a:rPr lang="en-US" altLang="en-US" sz="2400" b="1">
                <a:latin typeface="Courier New" panose="02070309020205020404" pitchFamily="49" charset="0"/>
              </a:rPr>
              <a:t>a &lt; b &lt; c</a:t>
            </a:r>
            <a:r>
              <a:rPr lang="en-US" altLang="en-US"/>
              <a:t>  is a legal expression, but the result is not what you might expect:</a:t>
            </a:r>
          </a:p>
          <a:p>
            <a:pPr lvl="1" eaLnBrk="1" hangingPunct="1"/>
            <a:r>
              <a:rPr lang="en-US" altLang="en-US"/>
              <a:t>Left operator is evaluated, producing 0 or 1</a:t>
            </a:r>
          </a:p>
          <a:p>
            <a:pPr lvl="1" eaLnBrk="1" hangingPunct="1"/>
            <a:r>
              <a:rPr lang="en-US" altLang="en-US"/>
              <a:t>The evaluation result is then compared with the third operand (i.e., </a:t>
            </a:r>
            <a:r>
              <a:rPr lang="en-US" altLang="en-US" b="1">
                <a:latin typeface="Courier New" panose="02070309020205020404" pitchFamily="49" charset="0"/>
                <a:cs typeface="Courier New" panose="02070309020205020404" pitchFamily="49" charset="0"/>
              </a:rPr>
              <a:t>c</a:t>
            </a:r>
            <a:r>
              <a:rPr lang="en-US" altLang="en-US"/>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4227EB71-A637-4393-A3FA-C8CD7487D132}" type="slidenum">
              <a:rPr lang="en-US" altLang="en-US" sz="1000" smtClean="0">
                <a:solidFill>
                  <a:schemeClr val="tx1"/>
                </a:solidFill>
                <a:latin typeface="Arial" panose="020B0604020202020204" pitchFamily="34" charset="0"/>
              </a:rPr>
              <a:pPr>
                <a:spcBef>
                  <a:spcPct val="0"/>
                </a:spcBef>
                <a:buFontTx/>
                <a:buNone/>
              </a:pPr>
              <a:t>4</a:t>
            </a:fld>
            <a:endParaRPr lang="en-US" altLang="en-US" sz="1000">
              <a:solidFill>
                <a:schemeClr val="tx1"/>
              </a:solidFill>
              <a:latin typeface="Arial" panose="020B0604020202020204" pitchFamily="34" charset="0"/>
            </a:endParaRPr>
          </a:p>
        </p:txBody>
      </p:sp>
      <p:sp>
        <p:nvSpPr>
          <p:cNvPr id="8196" name="Rectangle 2"/>
          <p:cNvSpPr>
            <a:spLocks noGrp="1" noChangeArrowheads="1"/>
          </p:cNvSpPr>
          <p:nvPr>
            <p:ph type="title"/>
          </p:nvPr>
        </p:nvSpPr>
        <p:spPr/>
        <p:txBody>
          <a:bodyPr/>
          <a:lstStyle/>
          <a:p>
            <a:pPr eaLnBrk="1" hangingPunct="1"/>
            <a:r>
              <a:rPr lang="en-US" altLang="en-US"/>
              <a:t>Introduction</a:t>
            </a:r>
          </a:p>
        </p:txBody>
      </p:sp>
      <p:sp>
        <p:nvSpPr>
          <p:cNvPr id="8197" name="Rectangle 3"/>
          <p:cNvSpPr>
            <a:spLocks noGrp="1" noChangeArrowheads="1"/>
          </p:cNvSpPr>
          <p:nvPr>
            <p:ph type="body" idx="1"/>
          </p:nvPr>
        </p:nvSpPr>
        <p:spPr/>
        <p:txBody>
          <a:bodyPr/>
          <a:lstStyle/>
          <a:p>
            <a:pPr eaLnBrk="1" hangingPunct="1"/>
            <a:r>
              <a:rPr lang="en-US" altLang="en-US"/>
              <a:t>Expressions are the fundamental means of specifying computations in a programming language</a:t>
            </a:r>
          </a:p>
          <a:p>
            <a:pPr eaLnBrk="1" hangingPunct="1"/>
            <a:r>
              <a:rPr lang="en-US" altLang="en-US"/>
              <a:t>To understand expression evaluation, need to be familiar with the orders of operator and operand evaluation</a:t>
            </a:r>
          </a:p>
          <a:p>
            <a:pPr eaLnBrk="1" hangingPunct="1"/>
            <a:r>
              <a:rPr lang="en-US" altLang="en-US"/>
              <a:t>Essence of imperative and many object-oriented languages is dominant role of assignment statements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2B7E6AD-29E2-4B07-9C34-CF10E02F3253}"/>
              </a:ext>
            </a:extLst>
          </p:cNvPr>
          <p:cNvSpPr>
            <a:spLocks noGrp="1" noChangeArrowheads="1"/>
          </p:cNvSpPr>
          <p:nvPr>
            <p:ph type="title"/>
          </p:nvPr>
        </p:nvSpPr>
        <p:spPr/>
        <p:txBody>
          <a:bodyPr/>
          <a:lstStyle/>
          <a:p>
            <a:r>
              <a:rPr lang="en-US" altLang="en-US"/>
              <a:t>Boolean Expressions</a:t>
            </a:r>
          </a:p>
        </p:txBody>
      </p:sp>
      <p:sp>
        <p:nvSpPr>
          <p:cNvPr id="14339" name="Rectangle 3">
            <a:extLst>
              <a:ext uri="{FF2B5EF4-FFF2-40B4-BE49-F238E27FC236}">
                <a16:creationId xmlns:a16="http://schemas.microsoft.com/office/drawing/2014/main" id="{5DFEADD4-3145-4436-B19E-8150DE49974F}"/>
              </a:ext>
            </a:extLst>
          </p:cNvPr>
          <p:cNvSpPr>
            <a:spLocks noGrp="1" noChangeArrowheads="1"/>
          </p:cNvSpPr>
          <p:nvPr>
            <p:ph type="body" idx="1"/>
          </p:nvPr>
        </p:nvSpPr>
        <p:spPr/>
        <p:txBody>
          <a:bodyPr/>
          <a:lstStyle/>
          <a:p>
            <a:r>
              <a:rPr lang="en-US" altLang="en-US" sz="2400"/>
              <a:t>Consist of Boolean variables, Boolean constants, relational expressions, and Boolean operators</a:t>
            </a:r>
          </a:p>
          <a:p>
            <a:r>
              <a:rPr lang="en-US" altLang="en-US" sz="2400"/>
              <a:t>Boolean Operators:</a:t>
            </a:r>
          </a:p>
          <a:p>
            <a:pPr lvl="3">
              <a:buFont typeface="Wingdings" panose="05000000000000000000" pitchFamily="2" charset="2"/>
              <a:buNone/>
            </a:pPr>
            <a:endParaRPr lang="en-US" altLang="en-US" sz="1800"/>
          </a:p>
          <a:p>
            <a:endParaRPr lang="en-US" altLang="en-US"/>
          </a:p>
          <a:p>
            <a:endParaRPr lang="en-US" altLang="en-US"/>
          </a:p>
          <a:p>
            <a:endParaRPr lang="en-US" altLang="en-US"/>
          </a:p>
          <a:p>
            <a:endParaRPr lang="en-US" altLang="en-US" sz="2400"/>
          </a:p>
          <a:p>
            <a:r>
              <a:rPr lang="en-US" altLang="en-US" sz="2400"/>
              <a:t>C has no Boolean type</a:t>
            </a:r>
          </a:p>
          <a:p>
            <a:pPr lvl="1"/>
            <a:r>
              <a:rPr lang="en-US" altLang="en-US" sz="2400"/>
              <a:t>it uses int type with 0 for false and nonzero for true</a:t>
            </a:r>
          </a:p>
          <a:p>
            <a:pPr lvl="1"/>
            <a:r>
              <a:rPr lang="en-US" altLang="en-US" sz="2400"/>
              <a:t>a &gt; b &gt; c  is a legal expression</a:t>
            </a:r>
          </a:p>
        </p:txBody>
      </p:sp>
      <p:graphicFrame>
        <p:nvGraphicFramePr>
          <p:cNvPr id="291962" name="Group 122">
            <a:extLst>
              <a:ext uri="{FF2B5EF4-FFF2-40B4-BE49-F238E27FC236}">
                <a16:creationId xmlns:a16="http://schemas.microsoft.com/office/drawing/2014/main" id="{7B948C54-91D1-4951-ABF2-F7DB5E0E27F7}"/>
              </a:ext>
            </a:extLst>
          </p:cNvPr>
          <p:cNvGraphicFramePr>
            <a:graphicFrameLocks noGrp="1"/>
          </p:cNvGraphicFramePr>
          <p:nvPr>
            <p:extLst>
              <p:ext uri="{D42A27DB-BD31-4B8C-83A1-F6EECF244321}">
                <p14:modId xmlns:p14="http://schemas.microsoft.com/office/powerpoint/2010/main" val="2383474273"/>
              </p:ext>
            </p:extLst>
          </p:nvPr>
        </p:nvGraphicFramePr>
        <p:xfrm>
          <a:off x="1949078" y="2538155"/>
          <a:ext cx="5791200" cy="1903496"/>
        </p:xfrm>
        <a:graphic>
          <a:graphicData uri="http://schemas.openxmlformats.org/drawingml/2006/table">
            <a:tbl>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627825">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1600" b="1" i="0" u="none" strike="noStrike" cap="none" normalizeH="0" baseline="0">
                          <a:ln>
                            <a:noFill/>
                          </a:ln>
                          <a:solidFill>
                            <a:schemeClr val="tx1"/>
                          </a:solidFill>
                          <a:effectLst/>
                          <a:latin typeface="Arial" charset="0"/>
                        </a:rPr>
                        <a:t>FORTRAN77</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1600" b="1" i="0" u="none" strike="noStrike" cap="none" normalizeH="0" baseline="0">
                          <a:ln>
                            <a:noFill/>
                          </a:ln>
                          <a:solidFill>
                            <a:schemeClr val="tx1"/>
                          </a:solidFill>
                          <a:effectLst/>
                          <a:latin typeface="Arial" charset="0"/>
                        </a:rPr>
                        <a:t>FORTRAN90</a:t>
                      </a:r>
                    </a:p>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endParaRPr kumimoji="0" lang="en-US" altLang="en-US" sz="1600" b="1" i="0" u="none" strike="noStrike" cap="none" normalizeH="0" baseline="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1600" b="1" i="0" u="none" strike="noStrike" cap="none" normalizeH="0" baseline="0">
                          <a:ln>
                            <a:noFill/>
                          </a:ln>
                          <a:solidFill>
                            <a:schemeClr val="tx1"/>
                          </a:solidFill>
                          <a:effectLst/>
                          <a:latin typeface="Arial" charset="0"/>
                        </a:rPr>
                        <a:t>C</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1600" b="1" i="0" u="none" strike="noStrike" cap="none" normalizeH="0" baseline="0">
                          <a:ln>
                            <a:noFill/>
                          </a:ln>
                          <a:solidFill>
                            <a:schemeClr val="tx1"/>
                          </a:solidFill>
                          <a:effectLst/>
                          <a:latin typeface="Arial" charset="0"/>
                        </a:rPr>
                        <a:t>Ada</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396200">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.AND.</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and</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&amp;&amp;</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and</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7471">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.OR.</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or</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or</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1917">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.NOT.</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not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15988" eaLnBrk="0" hangingPunct="0">
                        <a:spcBef>
                          <a:spcPct val="20000"/>
                        </a:spcBef>
                        <a:buClr>
                          <a:schemeClr val="tx1"/>
                        </a:buClr>
                        <a:buSzPct val="75000"/>
                        <a:buFont typeface="Monotype Sorts" pitchFamily="2" charset="2"/>
                        <a:defRPr sz="2400">
                          <a:solidFill>
                            <a:schemeClr val="tx1"/>
                          </a:solidFill>
                          <a:latin typeface="Arial" charset="0"/>
                        </a:defRPr>
                      </a:lvl1pPr>
                      <a:lvl2pPr marL="471488" defTabSz="915988" eaLnBrk="0" hangingPunct="0">
                        <a:spcBef>
                          <a:spcPct val="20000"/>
                        </a:spcBef>
                        <a:buClr>
                          <a:schemeClr val="tx1"/>
                        </a:buClr>
                        <a:buSzPct val="75000"/>
                        <a:buFont typeface="Wingdings" pitchFamily="2" charset="2"/>
                        <a:defRPr sz="2400">
                          <a:solidFill>
                            <a:schemeClr val="tx1"/>
                          </a:solidFill>
                          <a:latin typeface="Arial" charset="0"/>
                        </a:defRPr>
                      </a:lvl2pPr>
                      <a:lvl3pPr marL="915988" defTabSz="915988" eaLnBrk="0" hangingPunct="0">
                        <a:spcBef>
                          <a:spcPct val="20000"/>
                        </a:spcBef>
                        <a:buClr>
                          <a:schemeClr val="tx1"/>
                        </a:buClr>
                        <a:buSzPct val="65000"/>
                        <a:buFont typeface="Wingdings" pitchFamily="2" charset="2"/>
                        <a:defRPr sz="2000">
                          <a:solidFill>
                            <a:schemeClr val="tx1"/>
                          </a:solidFill>
                          <a:latin typeface="Arial" charset="0"/>
                        </a:defRPr>
                      </a:lvl3pPr>
                      <a:lvl4pPr marL="1373188" defTabSz="915988" eaLnBrk="0" hangingPunct="0">
                        <a:spcBef>
                          <a:spcPct val="20000"/>
                        </a:spcBef>
                        <a:buClr>
                          <a:schemeClr val="tx1"/>
                        </a:buClr>
                        <a:buSzPct val="65000"/>
                        <a:buFont typeface="Wingdings" pitchFamily="2" charset="2"/>
                        <a:defRPr>
                          <a:solidFill>
                            <a:schemeClr val="tx1"/>
                          </a:solidFill>
                          <a:latin typeface="Arial" charset="0"/>
                        </a:defRPr>
                      </a:lvl4pPr>
                      <a:lvl5pPr marL="1830388" defTabSz="915988" eaLnBrk="0" hangingPunct="0">
                        <a:spcBef>
                          <a:spcPct val="20000"/>
                        </a:spcBef>
                        <a:buClr>
                          <a:schemeClr val="tx1"/>
                        </a:buClr>
                        <a:buSzPct val="100000"/>
                        <a:defRPr>
                          <a:solidFill>
                            <a:schemeClr val="tx1"/>
                          </a:solidFill>
                          <a:latin typeface="Arial" charset="0"/>
                        </a:defRPr>
                      </a:lvl5pPr>
                      <a:lvl6pPr marL="2287588" defTabSz="915988" eaLnBrk="0" fontAlgn="base" hangingPunct="0">
                        <a:spcBef>
                          <a:spcPct val="20000"/>
                        </a:spcBef>
                        <a:spcAft>
                          <a:spcPct val="0"/>
                        </a:spcAft>
                        <a:buClr>
                          <a:schemeClr val="tx1"/>
                        </a:buClr>
                        <a:buSzPct val="100000"/>
                        <a:defRPr>
                          <a:solidFill>
                            <a:schemeClr val="tx1"/>
                          </a:solidFill>
                          <a:latin typeface="Arial" charset="0"/>
                        </a:defRPr>
                      </a:lvl6pPr>
                      <a:lvl7pPr marL="2744788" defTabSz="915988" eaLnBrk="0" fontAlgn="base" hangingPunct="0">
                        <a:spcBef>
                          <a:spcPct val="20000"/>
                        </a:spcBef>
                        <a:spcAft>
                          <a:spcPct val="0"/>
                        </a:spcAft>
                        <a:buClr>
                          <a:schemeClr val="tx1"/>
                        </a:buClr>
                        <a:buSzPct val="100000"/>
                        <a:defRPr>
                          <a:solidFill>
                            <a:schemeClr val="tx1"/>
                          </a:solidFill>
                          <a:latin typeface="Arial" charset="0"/>
                        </a:defRPr>
                      </a:lvl7pPr>
                      <a:lvl8pPr marL="3201988" defTabSz="915988" eaLnBrk="0" fontAlgn="base" hangingPunct="0">
                        <a:spcBef>
                          <a:spcPct val="20000"/>
                        </a:spcBef>
                        <a:spcAft>
                          <a:spcPct val="0"/>
                        </a:spcAft>
                        <a:buClr>
                          <a:schemeClr val="tx1"/>
                        </a:buClr>
                        <a:buSzPct val="100000"/>
                        <a:defRPr>
                          <a:solidFill>
                            <a:schemeClr val="tx1"/>
                          </a:solidFill>
                          <a:latin typeface="Arial" charset="0"/>
                        </a:defRPr>
                      </a:lvl8pPr>
                      <a:lvl9pPr marL="3659188" defTabSz="915988" eaLnBrk="0" fontAlgn="base" hangingPunct="0">
                        <a:spcBef>
                          <a:spcPct val="20000"/>
                        </a:spcBef>
                        <a:spcAft>
                          <a:spcPct val="0"/>
                        </a:spcAft>
                        <a:buClr>
                          <a:schemeClr val="tx1"/>
                        </a:buClr>
                        <a:buSzPct val="100000"/>
                        <a:defRPr>
                          <a:solidFill>
                            <a:schemeClr val="tx1"/>
                          </a:solidFill>
                          <a:latin typeface="Arial" charset="0"/>
                        </a:defRPr>
                      </a:lvl9pPr>
                    </a:lstStyle>
                    <a:p>
                      <a:pPr marL="0" marR="0" lvl="0" indent="0" algn="ctr" defTabSz="915988"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altLang="en-US" sz="2000" b="1" i="0" u="none" strike="noStrike" cap="none" normalizeH="0" baseline="0">
                          <a:ln>
                            <a:noFill/>
                          </a:ln>
                          <a:solidFill>
                            <a:schemeClr val="tx1"/>
                          </a:solidFill>
                          <a:effectLst/>
                          <a:latin typeface="Courier New" pitchFamily="49" charset="0"/>
                        </a:rPr>
                        <a:t>not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19283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491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F50053DE-DDFE-432E-A9BB-61E0A70E2889}" type="slidenum">
              <a:rPr lang="en-US" altLang="en-US" sz="1000" smtClean="0">
                <a:solidFill>
                  <a:schemeClr val="tx1"/>
                </a:solidFill>
                <a:latin typeface="Arial" panose="020B0604020202020204" pitchFamily="34" charset="0"/>
              </a:rPr>
              <a:pPr>
                <a:spcBef>
                  <a:spcPct val="0"/>
                </a:spcBef>
                <a:buFontTx/>
                <a:buNone/>
              </a:pPr>
              <a:t>41</a:t>
            </a:fld>
            <a:endParaRPr lang="en-US" altLang="en-US" sz="1000">
              <a:solidFill>
                <a:schemeClr val="tx1"/>
              </a:solidFill>
              <a:latin typeface="Arial" panose="020B0604020202020204" pitchFamily="34" charset="0"/>
            </a:endParaRPr>
          </a:p>
        </p:txBody>
      </p:sp>
      <p:sp>
        <p:nvSpPr>
          <p:cNvPr id="49156" name="Rectangle 2"/>
          <p:cNvSpPr>
            <a:spLocks noGrp="1" noChangeArrowheads="1"/>
          </p:cNvSpPr>
          <p:nvPr>
            <p:ph type="title"/>
          </p:nvPr>
        </p:nvSpPr>
        <p:spPr/>
        <p:txBody>
          <a:bodyPr/>
          <a:lstStyle/>
          <a:p>
            <a:pPr eaLnBrk="1" hangingPunct="1"/>
            <a:r>
              <a:rPr lang="en-US" altLang="en-US"/>
              <a:t>Short Circuit Evaluation</a:t>
            </a:r>
          </a:p>
        </p:txBody>
      </p:sp>
      <p:sp>
        <p:nvSpPr>
          <p:cNvPr id="49157" name="Rectangle 3"/>
          <p:cNvSpPr>
            <a:spLocks noGrp="1" noChangeArrowheads="1"/>
          </p:cNvSpPr>
          <p:nvPr>
            <p:ph type="body" idx="1"/>
          </p:nvPr>
        </p:nvSpPr>
        <p:spPr/>
        <p:txBody>
          <a:bodyPr/>
          <a:lstStyle/>
          <a:p>
            <a:pPr eaLnBrk="1" hangingPunct="1">
              <a:lnSpc>
                <a:spcPct val="90000"/>
              </a:lnSpc>
            </a:pPr>
            <a:r>
              <a:rPr lang="en-US" altLang="en-US"/>
              <a:t>An expression in which the result is determined without evaluating all of the operands and/or operators</a:t>
            </a:r>
          </a:p>
          <a:p>
            <a:pPr eaLnBrk="1" hangingPunct="1">
              <a:lnSpc>
                <a:spcPct val="90000"/>
              </a:lnSpc>
            </a:pPr>
            <a:r>
              <a:rPr lang="en-US" altLang="en-US"/>
              <a:t>Example: </a:t>
            </a:r>
            <a:r>
              <a:rPr lang="en-US" altLang="en-US" sz="2400">
                <a:latin typeface="Courier New" panose="02070309020205020404" pitchFamily="49" charset="0"/>
                <a:cs typeface="Courier New" panose="02070309020205020404" pitchFamily="49" charset="0"/>
              </a:rPr>
              <a:t>(13 * a) * (b / 13 – 1)</a:t>
            </a:r>
          </a:p>
          <a:p>
            <a:pPr lvl="1" eaLnBrk="1" hangingPunct="1">
              <a:lnSpc>
                <a:spcPct val="90000"/>
              </a:lnSpc>
              <a:buFontTx/>
              <a:buNone/>
            </a:pPr>
            <a:r>
              <a:rPr lang="en-US" altLang="en-US"/>
              <a:t>If </a:t>
            </a:r>
            <a:r>
              <a:rPr lang="en-US" altLang="en-US">
                <a:latin typeface="Courier New" panose="02070309020205020404" pitchFamily="49" charset="0"/>
                <a:cs typeface="Courier New" panose="02070309020205020404" pitchFamily="49" charset="0"/>
              </a:rPr>
              <a:t>a</a:t>
            </a:r>
            <a:r>
              <a:rPr lang="en-US" altLang="en-US"/>
              <a:t> is zero, there is no need to evaluate </a:t>
            </a:r>
            <a:r>
              <a:rPr lang="en-US" altLang="en-US">
                <a:latin typeface="Courier New" panose="02070309020205020404" pitchFamily="49" charset="0"/>
                <a:cs typeface="Courier New" panose="02070309020205020404" pitchFamily="49" charset="0"/>
              </a:rPr>
              <a:t>(b  /13 - 1) </a:t>
            </a:r>
          </a:p>
          <a:p>
            <a:pPr eaLnBrk="1" hangingPunct="1">
              <a:lnSpc>
                <a:spcPct val="90000"/>
              </a:lnSpc>
            </a:pPr>
            <a:r>
              <a:rPr lang="en-US" altLang="en-US"/>
              <a:t>Problem with non-short-circuit evaluation</a:t>
            </a:r>
          </a:p>
          <a:p>
            <a:pPr lvl="1" eaLnBrk="1" hangingPunct="1">
              <a:lnSpc>
                <a:spcPct val="90000"/>
              </a:lnSpc>
              <a:buFontTx/>
              <a:buNone/>
            </a:pPr>
            <a:r>
              <a:rPr lang="en-US" altLang="en-US" sz="2000">
                <a:latin typeface="Courier New" panose="02070309020205020404" pitchFamily="49" charset="0"/>
              </a:rPr>
              <a:t>index = 0;</a:t>
            </a:r>
          </a:p>
          <a:p>
            <a:pPr lvl="1" eaLnBrk="1" hangingPunct="1">
              <a:lnSpc>
                <a:spcPct val="90000"/>
              </a:lnSpc>
              <a:buFontTx/>
              <a:buNone/>
            </a:pPr>
            <a:r>
              <a:rPr lang="en-US" altLang="en-US" sz="2000" b="1">
                <a:latin typeface="Courier New" panose="02070309020205020404" pitchFamily="49" charset="0"/>
              </a:rPr>
              <a:t>while</a:t>
            </a:r>
            <a:r>
              <a:rPr lang="en-US" altLang="en-US" sz="2000">
                <a:latin typeface="Courier New" panose="02070309020205020404" pitchFamily="49" charset="0"/>
              </a:rPr>
              <a:t> (index &lt;= length) &amp;&amp; (LIST[index] != value)</a:t>
            </a:r>
          </a:p>
          <a:p>
            <a:pPr lvl="1" eaLnBrk="1" hangingPunct="1">
              <a:lnSpc>
                <a:spcPct val="90000"/>
              </a:lnSpc>
              <a:buFontTx/>
              <a:buNone/>
            </a:pPr>
            <a:r>
              <a:rPr lang="en-US" altLang="en-US">
                <a:latin typeface="Courier New" panose="02070309020205020404" pitchFamily="49" charset="0"/>
              </a:rPr>
              <a:t>     </a:t>
            </a:r>
            <a:r>
              <a:rPr lang="en-US" altLang="en-US" sz="2000">
                <a:latin typeface="Courier New" panose="02070309020205020404" pitchFamily="49" charset="0"/>
              </a:rPr>
              <a:t>index++;</a:t>
            </a:r>
          </a:p>
          <a:p>
            <a:pPr lvl="1" eaLnBrk="1" hangingPunct="1">
              <a:lnSpc>
                <a:spcPct val="90000"/>
              </a:lnSpc>
            </a:pPr>
            <a:r>
              <a:rPr lang="en-US" altLang="en-US" sz="2000"/>
              <a:t>When</a:t>
            </a:r>
            <a:r>
              <a:rPr lang="en-US" altLang="en-US" sz="2000" b="1"/>
              <a:t> </a:t>
            </a:r>
            <a:r>
              <a:rPr lang="en-US" altLang="en-US" sz="2000">
                <a:latin typeface="Courier New" panose="02070309020205020404" pitchFamily="49" charset="0"/>
                <a:cs typeface="Courier New" panose="02070309020205020404" pitchFamily="49" charset="0"/>
              </a:rPr>
              <a:t>index=length, LIST[index]</a:t>
            </a:r>
            <a:r>
              <a:rPr lang="en-US" altLang="en-US" sz="2000"/>
              <a:t> will cause an indexing problem (assuming </a:t>
            </a:r>
            <a:r>
              <a:rPr lang="en-US" altLang="en-US" sz="2000">
                <a:latin typeface="Courier New" panose="02070309020205020404" pitchFamily="49" charset="0"/>
                <a:cs typeface="Courier New" panose="02070309020205020404" pitchFamily="49" charset="0"/>
              </a:rPr>
              <a:t>LIST</a:t>
            </a:r>
            <a:r>
              <a:rPr lang="en-US" altLang="en-US" sz="2000"/>
              <a:t> is </a:t>
            </a:r>
            <a:r>
              <a:rPr lang="en-US" altLang="en-US" sz="2000">
                <a:latin typeface="Courier New" panose="02070309020205020404" pitchFamily="49" charset="0"/>
                <a:cs typeface="Courier New" panose="02070309020205020404" pitchFamily="49" charset="0"/>
              </a:rPr>
              <a:t>length</a:t>
            </a:r>
            <a:r>
              <a:rPr lang="en-US" altLang="en-US" sz="2000"/>
              <a:t> </a:t>
            </a:r>
            <a:r>
              <a:rPr lang="en-US" altLang="en-US" sz="2000">
                <a:latin typeface="Courier New" panose="02070309020205020404" pitchFamily="49" charset="0"/>
                <a:cs typeface="Courier New" panose="02070309020205020404" pitchFamily="49" charset="0"/>
              </a:rPr>
              <a:t>- 1</a:t>
            </a:r>
            <a:r>
              <a:rPr lang="en-US" altLang="en-US" sz="2000"/>
              <a:t> long)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512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978E1CED-CB2D-4FF6-B641-A1F8B8F3F486}" type="slidenum">
              <a:rPr lang="en-US" altLang="en-US" sz="1000" smtClean="0">
                <a:solidFill>
                  <a:schemeClr val="tx1"/>
                </a:solidFill>
                <a:latin typeface="Arial" panose="020B0604020202020204" pitchFamily="34" charset="0"/>
              </a:rPr>
              <a:pPr>
                <a:spcBef>
                  <a:spcPct val="0"/>
                </a:spcBef>
                <a:buFontTx/>
                <a:buNone/>
              </a:pPr>
              <a:t>42</a:t>
            </a:fld>
            <a:endParaRPr lang="en-US" altLang="en-US" sz="1000">
              <a:solidFill>
                <a:schemeClr val="tx1"/>
              </a:solidFill>
              <a:latin typeface="Arial" panose="020B0604020202020204" pitchFamily="34" charset="0"/>
            </a:endParaRPr>
          </a:p>
        </p:txBody>
      </p:sp>
      <p:sp>
        <p:nvSpPr>
          <p:cNvPr id="51204" name="Rectangle 2"/>
          <p:cNvSpPr>
            <a:spLocks noGrp="1" noChangeArrowheads="1"/>
          </p:cNvSpPr>
          <p:nvPr>
            <p:ph type="title"/>
          </p:nvPr>
        </p:nvSpPr>
        <p:spPr/>
        <p:txBody>
          <a:bodyPr/>
          <a:lstStyle/>
          <a:p>
            <a:pPr eaLnBrk="1" hangingPunct="1"/>
            <a:r>
              <a:rPr lang="en-US" altLang="en-US"/>
              <a:t>Short Circuit Evaluation (continued)</a:t>
            </a:r>
          </a:p>
        </p:txBody>
      </p:sp>
      <p:sp>
        <p:nvSpPr>
          <p:cNvPr id="51205" name="Rectangle 3"/>
          <p:cNvSpPr>
            <a:spLocks noGrp="1" noChangeArrowheads="1"/>
          </p:cNvSpPr>
          <p:nvPr>
            <p:ph type="body" idx="1"/>
          </p:nvPr>
        </p:nvSpPr>
        <p:spPr/>
        <p:txBody>
          <a:bodyPr/>
          <a:lstStyle/>
          <a:p>
            <a:pPr eaLnBrk="1" hangingPunct="1"/>
            <a:r>
              <a:rPr lang="en-US" altLang="en-US" sz="2400"/>
              <a:t>C, C++, and Java: use short-circuit evaluation for the usual Boolean operators (</a:t>
            </a:r>
            <a:r>
              <a:rPr lang="en-US" altLang="en-US" sz="2400">
                <a:latin typeface="Courier New" panose="02070309020205020404" pitchFamily="49" charset="0"/>
              </a:rPr>
              <a:t>&amp;&amp;</a:t>
            </a:r>
            <a:r>
              <a:rPr lang="en-US" altLang="en-US" sz="2400"/>
              <a:t> and </a:t>
            </a:r>
            <a:r>
              <a:rPr lang="en-US" altLang="en-US" sz="2400">
                <a:latin typeface="Courier New" panose="02070309020205020404" pitchFamily="49" charset="0"/>
              </a:rPr>
              <a:t>||</a:t>
            </a:r>
            <a:r>
              <a:rPr lang="en-US" altLang="en-US" sz="2400"/>
              <a:t>), but also provide bitwise Boolean operators that are not short circuit (</a:t>
            </a:r>
            <a:r>
              <a:rPr lang="en-US" altLang="en-US" sz="2400">
                <a:latin typeface="Courier New" panose="02070309020205020404" pitchFamily="49" charset="0"/>
              </a:rPr>
              <a:t>&amp;</a:t>
            </a:r>
            <a:r>
              <a:rPr lang="en-US" altLang="en-US" sz="2400"/>
              <a:t> and </a:t>
            </a:r>
            <a:r>
              <a:rPr lang="en-US" altLang="en-US" sz="2400">
                <a:latin typeface="Courier New" panose="02070309020205020404" pitchFamily="49" charset="0"/>
              </a:rPr>
              <a:t>|</a:t>
            </a:r>
            <a:r>
              <a:rPr lang="en-US" altLang="en-US" sz="2400"/>
              <a:t>)</a:t>
            </a:r>
          </a:p>
          <a:p>
            <a:pPr eaLnBrk="1" hangingPunct="1"/>
            <a:r>
              <a:rPr lang="en-US" altLang="en-US" sz="2400"/>
              <a:t>All logic operators in Ruby, Perl, ML, F#, and Python are short-circuit evaluated</a:t>
            </a:r>
          </a:p>
          <a:p>
            <a:pPr eaLnBrk="1" hangingPunct="1"/>
            <a:r>
              <a:rPr lang="en-US" altLang="en-US" sz="2400"/>
              <a:t>Short-circuit evaluation exposes the potential problem of side effects in expressions                </a:t>
            </a:r>
            <a:br>
              <a:rPr lang="en-US" altLang="en-US" sz="2400"/>
            </a:br>
            <a:r>
              <a:rPr lang="en-US" altLang="en-US" sz="2400"/>
              <a:t>e.g. </a:t>
            </a:r>
            <a:r>
              <a:rPr lang="en-US" altLang="en-US" sz="2400">
                <a:latin typeface="Courier New" panose="02070309020205020404" pitchFamily="49" charset="0"/>
              </a:rPr>
              <a:t>(a &gt; b) || (b++ / 3)</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9D04A1D-B948-4FB8-BF40-D3E4F612B7E0}"/>
              </a:ext>
            </a:extLst>
          </p:cNvPr>
          <p:cNvSpPr>
            <a:spLocks noGrp="1" noChangeArrowheads="1"/>
          </p:cNvSpPr>
          <p:nvPr>
            <p:ph type="title"/>
          </p:nvPr>
        </p:nvSpPr>
        <p:spPr/>
        <p:txBody>
          <a:bodyPr/>
          <a:lstStyle/>
          <a:p>
            <a:r>
              <a:rPr lang="en-US" altLang="en-US"/>
              <a:t>Short Circuit Evaluation</a:t>
            </a:r>
          </a:p>
        </p:txBody>
      </p:sp>
      <p:sp>
        <p:nvSpPr>
          <p:cNvPr id="15363" name="Rectangle 3">
            <a:extLst>
              <a:ext uri="{FF2B5EF4-FFF2-40B4-BE49-F238E27FC236}">
                <a16:creationId xmlns:a16="http://schemas.microsoft.com/office/drawing/2014/main" id="{249F7B17-89F2-4447-920A-A6E97D9443D7}"/>
              </a:ext>
            </a:extLst>
          </p:cNvPr>
          <p:cNvSpPr>
            <a:spLocks noGrp="1" noChangeArrowheads="1"/>
          </p:cNvSpPr>
          <p:nvPr>
            <p:ph type="body" idx="1"/>
          </p:nvPr>
        </p:nvSpPr>
        <p:spPr>
          <a:xfrm>
            <a:off x="304800" y="1524000"/>
            <a:ext cx="8458200" cy="5105400"/>
          </a:xfrm>
        </p:spPr>
        <p:txBody>
          <a:bodyPr/>
          <a:lstStyle/>
          <a:p>
            <a:pPr>
              <a:lnSpc>
                <a:spcPct val="90000"/>
              </a:lnSpc>
            </a:pPr>
            <a:r>
              <a:rPr lang="en-US" altLang="en-US" sz="2000"/>
              <a:t>Short-circuit evaluation of an expression </a:t>
            </a:r>
          </a:p>
          <a:p>
            <a:pPr lvl="1">
              <a:lnSpc>
                <a:spcPct val="90000"/>
              </a:lnSpc>
            </a:pPr>
            <a:r>
              <a:rPr lang="en-US" altLang="en-US" sz="2000"/>
              <a:t>result is determined without evaluating all operands &amp; operators</a:t>
            </a:r>
          </a:p>
          <a:p>
            <a:pPr lvl="1">
              <a:lnSpc>
                <a:spcPct val="90000"/>
              </a:lnSpc>
              <a:buFont typeface="Wingdings" panose="05000000000000000000" pitchFamily="2" charset="2"/>
              <a:buNone/>
            </a:pPr>
            <a:r>
              <a:rPr lang="en-US" altLang="en-US" sz="2000"/>
              <a:t>			</a:t>
            </a:r>
            <a:r>
              <a:rPr lang="en-US" altLang="en-US" sz="2000" b="1">
                <a:solidFill>
                  <a:srgbClr val="FF3300"/>
                </a:solidFill>
                <a:latin typeface="Courier New" panose="02070309020205020404" pitchFamily="49" charset="0"/>
              </a:rPr>
              <a:t>int a = -1, b = 4;</a:t>
            </a:r>
          </a:p>
          <a:p>
            <a:pPr lvl="1">
              <a:lnSpc>
                <a:spcPct val="90000"/>
              </a:lnSpc>
              <a:buFont typeface="Wingdings" panose="05000000000000000000" pitchFamily="2" charset="2"/>
              <a:buNone/>
            </a:pPr>
            <a:r>
              <a:rPr lang="en-US" altLang="en-US" sz="2000" b="1">
                <a:solidFill>
                  <a:srgbClr val="FF3300"/>
                </a:solidFill>
                <a:latin typeface="Courier New" panose="02070309020205020404" pitchFamily="49" charset="0"/>
              </a:rPr>
              <a:t>			if </a:t>
            </a:r>
            <a:r>
              <a:rPr lang="en-US" altLang="en-US" sz="2000" b="1" u="sng">
                <a:solidFill>
                  <a:srgbClr val="FF3300"/>
                </a:solidFill>
                <a:latin typeface="Courier New" panose="02070309020205020404" pitchFamily="49" charset="0"/>
              </a:rPr>
              <a:t>((a &gt; 0</a:t>
            </a:r>
            <a:r>
              <a:rPr lang="en-US" altLang="en-US" sz="2000" b="1">
                <a:solidFill>
                  <a:srgbClr val="FF3300"/>
                </a:solidFill>
                <a:latin typeface="Courier New" panose="02070309020205020404" pitchFamily="49" charset="0"/>
              </a:rPr>
              <a:t>) &amp;&amp; (b &lt; 10)) {</a:t>
            </a:r>
          </a:p>
          <a:p>
            <a:pPr lvl="1">
              <a:lnSpc>
                <a:spcPct val="90000"/>
              </a:lnSpc>
              <a:buFont typeface="Wingdings" panose="05000000000000000000" pitchFamily="2" charset="2"/>
              <a:buNone/>
            </a:pPr>
            <a:r>
              <a:rPr lang="en-US" altLang="en-US" sz="2000" b="1">
                <a:solidFill>
                  <a:srgbClr val="FF3300"/>
                </a:solidFill>
                <a:latin typeface="Courier New" panose="02070309020205020404" pitchFamily="49" charset="0"/>
              </a:rPr>
              <a:t>				…</a:t>
            </a:r>
          </a:p>
          <a:p>
            <a:pPr lvl="1">
              <a:lnSpc>
                <a:spcPct val="90000"/>
              </a:lnSpc>
              <a:buFont typeface="Wingdings" panose="05000000000000000000" pitchFamily="2" charset="2"/>
              <a:buNone/>
            </a:pPr>
            <a:r>
              <a:rPr lang="en-US" altLang="en-US" sz="2000" b="1">
                <a:solidFill>
                  <a:srgbClr val="FF3300"/>
                </a:solidFill>
                <a:latin typeface="Courier New" panose="02070309020205020404" pitchFamily="49" charset="0"/>
              </a:rPr>
              <a:t>			}</a:t>
            </a:r>
          </a:p>
          <a:p>
            <a:pPr>
              <a:lnSpc>
                <a:spcPct val="90000"/>
              </a:lnSpc>
            </a:pPr>
            <a:r>
              <a:rPr lang="en-US" altLang="en-US" sz="2000"/>
              <a:t>Problem: suppose Java did not use short-circuit evaluation</a:t>
            </a:r>
          </a:p>
          <a:p>
            <a:pPr lvl="2">
              <a:lnSpc>
                <a:spcPct val="90000"/>
              </a:lnSpc>
              <a:buFont typeface="Wingdings" panose="05000000000000000000" pitchFamily="2" charset="2"/>
              <a:buNone/>
            </a:pPr>
            <a:r>
              <a:rPr lang="en-US" altLang="en-US" sz="1800" b="1">
                <a:solidFill>
                  <a:srgbClr val="FF3300"/>
                </a:solidFill>
                <a:latin typeface="Courier New" panose="02070309020205020404" pitchFamily="49" charset="0"/>
              </a:rPr>
              <a:t>index = 1;</a:t>
            </a:r>
          </a:p>
          <a:p>
            <a:pPr lvl="2">
              <a:lnSpc>
                <a:spcPct val="90000"/>
              </a:lnSpc>
              <a:buFont typeface="Wingdings" panose="05000000000000000000" pitchFamily="2" charset="2"/>
              <a:buNone/>
            </a:pPr>
            <a:r>
              <a:rPr lang="en-US" altLang="en-US" sz="1800" b="1">
                <a:solidFill>
                  <a:srgbClr val="FF3300"/>
                </a:solidFill>
                <a:latin typeface="Courier New" panose="02070309020205020404" pitchFamily="49" charset="0"/>
              </a:rPr>
              <a:t>    while (</a:t>
            </a:r>
            <a:r>
              <a:rPr lang="en-US" altLang="en-US" sz="1800" b="1" u="sng">
                <a:solidFill>
                  <a:srgbClr val="FF3300"/>
                </a:solidFill>
                <a:latin typeface="Courier New" panose="02070309020205020404" pitchFamily="49" charset="0"/>
              </a:rPr>
              <a:t>index &lt;= length</a:t>
            </a:r>
            <a:r>
              <a:rPr lang="en-US" altLang="en-US" sz="1800" b="1">
                <a:solidFill>
                  <a:srgbClr val="FF3300"/>
                </a:solidFill>
                <a:latin typeface="Courier New" panose="02070309020205020404" pitchFamily="49" charset="0"/>
              </a:rPr>
              <a:t>) &amp;&amp; (LIST[index] != value)</a:t>
            </a:r>
          </a:p>
          <a:p>
            <a:pPr lvl="2">
              <a:lnSpc>
                <a:spcPct val="90000"/>
              </a:lnSpc>
              <a:buFont typeface="Wingdings" panose="05000000000000000000" pitchFamily="2" charset="2"/>
              <a:buNone/>
            </a:pPr>
            <a:r>
              <a:rPr lang="en-US" altLang="en-US" sz="1800" b="1">
                <a:solidFill>
                  <a:srgbClr val="FF3300"/>
                </a:solidFill>
                <a:latin typeface="Courier New" panose="02070309020205020404" pitchFamily="49" charset="0"/>
              </a:rPr>
              <a:t>      	index++;</a:t>
            </a:r>
          </a:p>
          <a:p>
            <a:pPr>
              <a:lnSpc>
                <a:spcPct val="90000"/>
              </a:lnSpc>
            </a:pPr>
            <a:r>
              <a:rPr lang="en-US" altLang="en-US" sz="2000"/>
              <a:t>C, C++, and Java: </a:t>
            </a:r>
          </a:p>
          <a:p>
            <a:pPr lvl="1">
              <a:lnSpc>
                <a:spcPct val="90000"/>
              </a:lnSpc>
            </a:pPr>
            <a:r>
              <a:rPr lang="en-US" altLang="en-US" sz="2000"/>
              <a:t>use short-circuit evaluation for usual Boolean operators (&amp;&amp; and ||),</a:t>
            </a:r>
          </a:p>
          <a:p>
            <a:pPr lvl="1">
              <a:lnSpc>
                <a:spcPct val="90000"/>
              </a:lnSpc>
            </a:pPr>
            <a:r>
              <a:rPr lang="en-US" altLang="en-US" sz="2000"/>
              <a:t>also provide bitwise Boolean operators that are not short circuit (&amp; and |)</a:t>
            </a:r>
          </a:p>
        </p:txBody>
      </p:sp>
    </p:spTree>
    <p:extLst>
      <p:ext uri="{BB962C8B-B14F-4D97-AF65-F5344CB8AC3E}">
        <p14:creationId xmlns:p14="http://schemas.microsoft.com/office/powerpoint/2010/main" val="2434054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BCC63DB-2F34-41FD-9D53-75DAC99CA295}"/>
              </a:ext>
            </a:extLst>
          </p:cNvPr>
          <p:cNvSpPr>
            <a:spLocks noGrp="1" noChangeArrowheads="1"/>
          </p:cNvSpPr>
          <p:nvPr>
            <p:ph type="title"/>
          </p:nvPr>
        </p:nvSpPr>
        <p:spPr/>
        <p:txBody>
          <a:bodyPr/>
          <a:lstStyle/>
          <a:p>
            <a:r>
              <a:rPr lang="en-US" altLang="en-US"/>
              <a:t>Short Circuit Evaluation</a:t>
            </a:r>
          </a:p>
        </p:txBody>
      </p:sp>
      <p:sp>
        <p:nvSpPr>
          <p:cNvPr id="16387" name="Rectangle 3">
            <a:extLst>
              <a:ext uri="{FF2B5EF4-FFF2-40B4-BE49-F238E27FC236}">
                <a16:creationId xmlns:a16="http://schemas.microsoft.com/office/drawing/2014/main" id="{A65B8676-41E2-4A62-AED6-92A3236A6FCE}"/>
              </a:ext>
            </a:extLst>
          </p:cNvPr>
          <p:cNvSpPr>
            <a:spLocks noGrp="1" noChangeArrowheads="1"/>
          </p:cNvSpPr>
          <p:nvPr>
            <p:ph type="body" idx="1"/>
          </p:nvPr>
        </p:nvSpPr>
        <p:spPr>
          <a:xfrm>
            <a:off x="381000" y="1371600"/>
            <a:ext cx="8534400" cy="5181600"/>
          </a:xfrm>
        </p:spPr>
        <p:txBody>
          <a:bodyPr/>
          <a:lstStyle/>
          <a:p>
            <a:pPr>
              <a:lnSpc>
                <a:spcPct val="90000"/>
              </a:lnSpc>
            </a:pPr>
            <a:r>
              <a:rPr lang="en-US" altLang="en-US"/>
              <a:t>Ada: </a:t>
            </a:r>
          </a:p>
          <a:p>
            <a:pPr lvl="1">
              <a:lnSpc>
                <a:spcPct val="90000"/>
              </a:lnSpc>
            </a:pPr>
            <a:r>
              <a:rPr lang="en-US" altLang="en-US"/>
              <a:t>Non-short-circuit:      AND		     OR</a:t>
            </a:r>
          </a:p>
          <a:p>
            <a:pPr lvl="1">
              <a:lnSpc>
                <a:spcPct val="90000"/>
              </a:lnSpc>
            </a:pPr>
            <a:r>
              <a:rPr lang="en-US" altLang="en-US"/>
              <a:t>short-circuit: 	     AND THEN	OR ELSE</a:t>
            </a:r>
          </a:p>
          <a:p>
            <a:pPr lvl="1">
              <a:lnSpc>
                <a:spcPct val="90000"/>
              </a:lnSpc>
              <a:buFont typeface="Wingdings" panose="05000000000000000000" pitchFamily="2" charset="2"/>
              <a:buNone/>
            </a:pPr>
            <a:r>
              <a:rPr lang="en-US" altLang="en-US"/>
              <a:t>		</a:t>
            </a:r>
            <a:r>
              <a:rPr lang="en-US" altLang="en-US" sz="2000" b="1">
                <a:solidFill>
                  <a:srgbClr val="FF3300"/>
                </a:solidFill>
                <a:latin typeface="Courier New" panose="02070309020205020404" pitchFamily="49" charset="0"/>
              </a:rPr>
              <a:t>Index = 1;</a:t>
            </a:r>
          </a:p>
          <a:p>
            <a:pPr lvl="1">
              <a:lnSpc>
                <a:spcPct val="90000"/>
              </a:lnSpc>
              <a:buFont typeface="Wingdings" panose="05000000000000000000" pitchFamily="2" charset="2"/>
              <a:buNone/>
            </a:pPr>
            <a:r>
              <a:rPr lang="en-US" altLang="en-US" sz="2000" b="1">
                <a:solidFill>
                  <a:srgbClr val="FF3300"/>
                </a:solidFill>
                <a:latin typeface="Courier New" panose="02070309020205020404" pitchFamily="49" charset="0"/>
              </a:rPr>
              <a:t>		while (Index &lt;= Listlen) </a:t>
            </a:r>
            <a:r>
              <a:rPr lang="en-US" altLang="en-US" sz="2000" b="1" u="sng">
                <a:solidFill>
                  <a:srgbClr val="FF3300"/>
                </a:solidFill>
                <a:latin typeface="Courier New" panose="02070309020205020404" pitchFamily="49" charset="0"/>
              </a:rPr>
              <a:t>and then</a:t>
            </a:r>
            <a:r>
              <a:rPr lang="en-US" altLang="en-US" sz="2000" b="1">
                <a:solidFill>
                  <a:srgbClr val="FF3300"/>
                </a:solidFill>
                <a:latin typeface="Courier New" panose="02070309020205020404" pitchFamily="49" charset="0"/>
              </a:rPr>
              <a:t> </a:t>
            </a:r>
          </a:p>
          <a:p>
            <a:pPr lvl="1">
              <a:lnSpc>
                <a:spcPct val="90000"/>
              </a:lnSpc>
              <a:buFont typeface="Wingdings" panose="05000000000000000000" pitchFamily="2" charset="2"/>
              <a:buNone/>
            </a:pPr>
            <a:r>
              <a:rPr lang="en-US" altLang="en-US" sz="2000" b="1">
                <a:solidFill>
                  <a:srgbClr val="FF3300"/>
                </a:solidFill>
                <a:latin typeface="Courier New" panose="02070309020205020404" pitchFamily="49" charset="0"/>
              </a:rPr>
              <a:t>			(List(Index) /= Key)</a:t>
            </a:r>
          </a:p>
          <a:p>
            <a:pPr lvl="1">
              <a:lnSpc>
                <a:spcPct val="90000"/>
              </a:lnSpc>
              <a:buFont typeface="Wingdings" panose="05000000000000000000" pitchFamily="2" charset="2"/>
              <a:buNone/>
            </a:pPr>
            <a:r>
              <a:rPr lang="en-US" altLang="en-US" sz="2000" b="1">
                <a:solidFill>
                  <a:srgbClr val="FF3300"/>
                </a:solidFill>
                <a:latin typeface="Courier New" panose="02070309020205020404" pitchFamily="49" charset="0"/>
              </a:rPr>
              <a:t>		     loop</a:t>
            </a:r>
          </a:p>
          <a:p>
            <a:pPr lvl="1">
              <a:lnSpc>
                <a:spcPct val="90000"/>
              </a:lnSpc>
              <a:buFont typeface="Wingdings" panose="05000000000000000000" pitchFamily="2" charset="2"/>
              <a:buNone/>
            </a:pPr>
            <a:r>
              <a:rPr lang="en-US" altLang="en-US" sz="2000" b="1">
                <a:solidFill>
                  <a:srgbClr val="FF3300"/>
                </a:solidFill>
                <a:latin typeface="Courier New" panose="02070309020205020404" pitchFamily="49" charset="0"/>
              </a:rPr>
              <a:t>		     Index = Index + 1;</a:t>
            </a:r>
          </a:p>
          <a:p>
            <a:pPr lvl="1">
              <a:lnSpc>
                <a:spcPct val="90000"/>
              </a:lnSpc>
              <a:buFont typeface="Wingdings" panose="05000000000000000000" pitchFamily="2" charset="2"/>
              <a:buNone/>
            </a:pPr>
            <a:r>
              <a:rPr lang="en-US" altLang="en-US" sz="2000" b="1">
                <a:solidFill>
                  <a:srgbClr val="FF3300"/>
                </a:solidFill>
                <a:latin typeface="Courier New" panose="02070309020205020404" pitchFamily="49" charset="0"/>
              </a:rPr>
              <a:t>		     end loop;</a:t>
            </a:r>
          </a:p>
          <a:p>
            <a:pPr lvl="1">
              <a:lnSpc>
                <a:spcPct val="90000"/>
              </a:lnSpc>
              <a:buFont typeface="Wingdings" panose="05000000000000000000" pitchFamily="2" charset="2"/>
              <a:buNone/>
            </a:pPr>
            <a:endParaRPr lang="en-US" altLang="en-US" sz="2000" b="1">
              <a:solidFill>
                <a:srgbClr val="FF3300"/>
              </a:solidFill>
              <a:latin typeface="Courier New" panose="02070309020205020404" pitchFamily="49" charset="0"/>
            </a:endParaRPr>
          </a:p>
          <a:p>
            <a:pPr>
              <a:lnSpc>
                <a:spcPct val="90000"/>
              </a:lnSpc>
            </a:pPr>
            <a:r>
              <a:rPr lang="en-US" altLang="en-US"/>
              <a:t>Short-circuit evaluation exposes the potential problem of side effects in expressions  </a:t>
            </a:r>
          </a:p>
          <a:p>
            <a:pPr lvl="1">
              <a:lnSpc>
                <a:spcPct val="90000"/>
              </a:lnSpc>
            </a:pPr>
            <a:r>
              <a:rPr lang="en-US" altLang="en-US" sz="2400"/>
              <a:t>e.g. </a:t>
            </a:r>
            <a:r>
              <a:rPr lang="en-US" altLang="en-US" sz="2000" b="1">
                <a:solidFill>
                  <a:srgbClr val="FF3300"/>
                </a:solidFill>
                <a:latin typeface="Courier New" panose="02070309020205020404" pitchFamily="49" charset="0"/>
              </a:rPr>
              <a:t>(a &gt; b) || </a:t>
            </a:r>
            <a:r>
              <a:rPr lang="en-US" altLang="en-US" sz="2000" b="1" u="sng">
                <a:solidFill>
                  <a:srgbClr val="FF3300"/>
                </a:solidFill>
                <a:latin typeface="Courier New" panose="02070309020205020404" pitchFamily="49" charset="0"/>
              </a:rPr>
              <a:t>(b++ / 3)</a:t>
            </a:r>
            <a:r>
              <a:rPr lang="en-US" altLang="en-US" sz="2400"/>
              <a:t>   </a:t>
            </a:r>
          </a:p>
          <a:p>
            <a:pPr lvl="1">
              <a:lnSpc>
                <a:spcPct val="90000"/>
              </a:lnSpc>
            </a:pPr>
            <a:r>
              <a:rPr lang="en-US" altLang="en-US" sz="2000"/>
              <a:t>(b is changed only when a &lt;= b)</a:t>
            </a:r>
          </a:p>
        </p:txBody>
      </p:sp>
    </p:spTree>
    <p:extLst>
      <p:ext uri="{BB962C8B-B14F-4D97-AF65-F5344CB8AC3E}">
        <p14:creationId xmlns:p14="http://schemas.microsoft.com/office/powerpoint/2010/main" val="28512939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532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034BC9C0-8D11-4FE8-B1C6-4481E3B43513}" type="slidenum">
              <a:rPr lang="en-US" altLang="en-US" sz="1000" smtClean="0">
                <a:solidFill>
                  <a:schemeClr val="tx1"/>
                </a:solidFill>
                <a:latin typeface="Arial" panose="020B0604020202020204" pitchFamily="34" charset="0"/>
              </a:rPr>
              <a:pPr>
                <a:spcBef>
                  <a:spcPct val="0"/>
                </a:spcBef>
                <a:buFontTx/>
                <a:buNone/>
              </a:pPr>
              <a:t>45</a:t>
            </a:fld>
            <a:endParaRPr lang="en-US" altLang="en-US" sz="1000">
              <a:solidFill>
                <a:schemeClr val="tx1"/>
              </a:solidFill>
              <a:latin typeface="Arial" panose="020B0604020202020204" pitchFamily="34" charset="0"/>
            </a:endParaRPr>
          </a:p>
        </p:txBody>
      </p:sp>
      <p:sp>
        <p:nvSpPr>
          <p:cNvPr id="53252" name="Rectangle 2"/>
          <p:cNvSpPr>
            <a:spLocks noGrp="1" noChangeArrowheads="1"/>
          </p:cNvSpPr>
          <p:nvPr>
            <p:ph type="title"/>
          </p:nvPr>
        </p:nvSpPr>
        <p:spPr/>
        <p:txBody>
          <a:bodyPr/>
          <a:lstStyle/>
          <a:p>
            <a:pPr eaLnBrk="1" hangingPunct="1"/>
            <a:r>
              <a:rPr lang="en-US" altLang="en-US"/>
              <a:t>Assignment Statements</a:t>
            </a:r>
          </a:p>
        </p:txBody>
      </p:sp>
      <p:sp>
        <p:nvSpPr>
          <p:cNvPr id="53253" name="Rectangle 3"/>
          <p:cNvSpPr>
            <a:spLocks noGrp="1" noChangeArrowheads="1"/>
          </p:cNvSpPr>
          <p:nvPr>
            <p:ph type="body" idx="1"/>
          </p:nvPr>
        </p:nvSpPr>
        <p:spPr/>
        <p:txBody>
          <a:bodyPr/>
          <a:lstStyle/>
          <a:p>
            <a:pPr eaLnBrk="1" hangingPunct="1"/>
            <a:r>
              <a:rPr lang="en-US" altLang="en-US" dirty="0"/>
              <a:t>The general syntax</a:t>
            </a:r>
          </a:p>
          <a:p>
            <a:pPr lvl="1" eaLnBrk="1" hangingPunct="1">
              <a:buFontTx/>
              <a:buNone/>
            </a:pPr>
            <a:r>
              <a:rPr lang="en-US" altLang="en-US" sz="2000" dirty="0">
                <a:latin typeface="Courier New" panose="02070309020205020404" pitchFamily="49" charset="0"/>
                <a:cs typeface="Courier New" panose="02070309020205020404" pitchFamily="49" charset="0"/>
              </a:rPr>
              <a:t>&lt;</a:t>
            </a:r>
            <a:r>
              <a:rPr lang="en-US" altLang="en-US" sz="2000" dirty="0" err="1">
                <a:latin typeface="Courier New" panose="02070309020205020404" pitchFamily="49" charset="0"/>
                <a:cs typeface="Courier New" panose="02070309020205020404" pitchFamily="49" charset="0"/>
              </a:rPr>
              <a:t>target_var</a:t>
            </a:r>
            <a:r>
              <a:rPr lang="en-US" altLang="en-US" sz="2000" dirty="0">
                <a:latin typeface="Courier New" panose="02070309020205020404" pitchFamily="49" charset="0"/>
                <a:cs typeface="Courier New" panose="02070309020205020404" pitchFamily="49" charset="0"/>
              </a:rPr>
              <a:t>&gt; &lt;</a:t>
            </a:r>
            <a:r>
              <a:rPr lang="en-US" altLang="en-US" sz="2000" dirty="0" err="1">
                <a:latin typeface="Courier New" panose="02070309020205020404" pitchFamily="49" charset="0"/>
                <a:cs typeface="Courier New" panose="02070309020205020404" pitchFamily="49" charset="0"/>
              </a:rPr>
              <a:t>assign_operator</a:t>
            </a:r>
            <a:r>
              <a:rPr lang="en-US" altLang="en-US" sz="2000" dirty="0">
                <a:latin typeface="Courier New" panose="02070309020205020404" pitchFamily="49" charset="0"/>
                <a:cs typeface="Courier New" panose="02070309020205020404" pitchFamily="49" charset="0"/>
              </a:rPr>
              <a:t>&gt; &lt;expression&gt;</a:t>
            </a:r>
          </a:p>
          <a:p>
            <a:pPr eaLnBrk="1" hangingPunct="1"/>
            <a:r>
              <a:rPr lang="en-US" altLang="en-US" dirty="0"/>
              <a:t>The assignment operator</a:t>
            </a:r>
          </a:p>
          <a:p>
            <a:pPr lvl="1" eaLnBrk="1" hangingPunct="1">
              <a:buFontTx/>
              <a:buNone/>
            </a:pPr>
            <a:r>
              <a:rPr lang="en-US" altLang="en-US" dirty="0">
                <a:latin typeface="Courier New" panose="02070309020205020404" pitchFamily="49" charset="0"/>
                <a:cs typeface="Courier New" panose="02070309020205020404" pitchFamily="49" charset="0"/>
              </a:rPr>
              <a:t>=</a:t>
            </a:r>
            <a:r>
              <a:rPr lang="en-US" altLang="en-US" dirty="0"/>
              <a:t>   Fortran, BASIC, the C-based languages</a:t>
            </a:r>
          </a:p>
          <a:p>
            <a:pPr lvl="1" eaLnBrk="1" hangingPunct="1">
              <a:buFontTx/>
              <a:buNone/>
            </a:pPr>
            <a:r>
              <a:rPr lang="en-US" altLang="en-US" dirty="0">
                <a:latin typeface="Courier New" panose="02070309020205020404" pitchFamily="49" charset="0"/>
                <a:cs typeface="Courier New" panose="02070309020205020404" pitchFamily="49" charset="0"/>
              </a:rPr>
              <a:t>:=</a:t>
            </a:r>
            <a:r>
              <a:rPr lang="en-US" altLang="en-US" dirty="0"/>
              <a:t>  Ada</a:t>
            </a:r>
          </a:p>
          <a:p>
            <a:pPr eaLnBrk="1" hangingPunct="1"/>
            <a:r>
              <a:rPr lang="en-US" altLang="en-US" dirty="0"/>
              <a:t>=  can be bad when it is overloaded for the relational operator for equality (that’s why the C-based languages use </a:t>
            </a:r>
            <a:r>
              <a:rPr lang="en-US" altLang="en-US" sz="2400" dirty="0">
                <a:latin typeface="Courier New" panose="02070309020205020404" pitchFamily="49" charset="0"/>
              </a:rPr>
              <a:t>==</a:t>
            </a:r>
            <a:r>
              <a:rPr lang="en-US" altLang="en-US" dirty="0"/>
              <a:t> as the relational operator)</a:t>
            </a:r>
          </a:p>
          <a:p>
            <a:pPr marL="742950" lvl="2" indent="-342900" eaLnBrk="1" hangingPunct="1"/>
            <a:r>
              <a:rPr lang="en-US" altLang="en-US" dirty="0"/>
              <a:t>e.g. (PL/I)  A = B = C;</a:t>
            </a:r>
          </a:p>
          <a:p>
            <a:pPr eaLnBrk="1" hangingPunct="1"/>
            <a:endParaRPr lang="en-US" altLang="en-US" b="1" dirty="0">
              <a:latin typeface="Courier New" panose="02070309020205020404" pitchFamily="49"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552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29C08511-A3F5-4F68-A764-4BDC473AE8FF}" type="slidenum">
              <a:rPr lang="en-US" altLang="en-US" sz="1000" smtClean="0">
                <a:solidFill>
                  <a:schemeClr val="tx1"/>
                </a:solidFill>
                <a:latin typeface="Arial" panose="020B0604020202020204" pitchFamily="34" charset="0"/>
              </a:rPr>
              <a:pPr>
                <a:spcBef>
                  <a:spcPct val="0"/>
                </a:spcBef>
                <a:buFontTx/>
                <a:buNone/>
              </a:pPr>
              <a:t>46</a:t>
            </a:fld>
            <a:endParaRPr lang="en-US" altLang="en-US" sz="1000">
              <a:solidFill>
                <a:schemeClr val="tx1"/>
              </a:solidFill>
              <a:latin typeface="Arial" panose="020B0604020202020204" pitchFamily="34" charset="0"/>
            </a:endParaRPr>
          </a:p>
        </p:txBody>
      </p:sp>
      <p:sp>
        <p:nvSpPr>
          <p:cNvPr id="55300" name="Rectangle 2"/>
          <p:cNvSpPr>
            <a:spLocks noGrp="1" noChangeArrowheads="1"/>
          </p:cNvSpPr>
          <p:nvPr>
            <p:ph type="title"/>
          </p:nvPr>
        </p:nvSpPr>
        <p:spPr>
          <a:xfrm>
            <a:off x="609600" y="228600"/>
            <a:ext cx="8153400" cy="1143000"/>
          </a:xfrm>
        </p:spPr>
        <p:txBody>
          <a:bodyPr/>
          <a:lstStyle/>
          <a:p>
            <a:pPr eaLnBrk="1" hangingPunct="1"/>
            <a:r>
              <a:rPr lang="en-US" altLang="en-US" sz="3200"/>
              <a:t>Assignment Statements: Conditional Targets</a:t>
            </a:r>
          </a:p>
        </p:txBody>
      </p:sp>
      <p:sp>
        <p:nvSpPr>
          <p:cNvPr id="55301" name="Rectangle 3"/>
          <p:cNvSpPr>
            <a:spLocks noGrp="1" noChangeArrowheads="1"/>
          </p:cNvSpPr>
          <p:nvPr>
            <p:ph type="body" idx="1"/>
          </p:nvPr>
        </p:nvSpPr>
        <p:spPr>
          <a:xfrm>
            <a:off x="609600" y="1447800"/>
            <a:ext cx="7543800" cy="4572000"/>
          </a:xfrm>
        </p:spPr>
        <p:txBody>
          <a:bodyPr/>
          <a:lstStyle/>
          <a:p>
            <a:pPr eaLnBrk="1" hangingPunct="1"/>
            <a:r>
              <a:rPr lang="en-US" altLang="en-US"/>
              <a:t>Conditional targets (Perl)</a:t>
            </a:r>
            <a:br>
              <a:rPr lang="en-US" altLang="en-US"/>
            </a:br>
            <a:r>
              <a:rPr lang="en-US" altLang="en-US" sz="2400">
                <a:latin typeface="Courier New" panose="02070309020205020404" pitchFamily="49" charset="0"/>
              </a:rPr>
              <a:t>($flag ? $total : $subtotal) = 0</a:t>
            </a:r>
          </a:p>
          <a:p>
            <a:pPr eaLnBrk="1" hangingPunct="1"/>
            <a:endParaRPr lang="en-US" altLang="en-US" sz="2400" b="1">
              <a:latin typeface="Courier New" panose="02070309020205020404" pitchFamily="49" charset="0"/>
            </a:endParaRPr>
          </a:p>
          <a:p>
            <a:pPr lvl="1" eaLnBrk="1" hangingPunct="1">
              <a:buFontTx/>
              <a:buNone/>
            </a:pPr>
            <a:r>
              <a:rPr lang="en-US" altLang="en-US"/>
              <a:t>Which is equivalent to</a:t>
            </a:r>
          </a:p>
          <a:p>
            <a:pPr lvl="1" eaLnBrk="1" hangingPunct="1">
              <a:buFontTx/>
              <a:buNone/>
            </a:pPr>
            <a:endParaRPr lang="en-US" altLang="en-US"/>
          </a:p>
          <a:p>
            <a:pPr lvl="1" eaLnBrk="1" hangingPunct="1">
              <a:buFontTx/>
              <a:buNone/>
            </a:pPr>
            <a:r>
              <a:rPr lang="en-US" altLang="en-US" sz="2000">
                <a:latin typeface="Courier New" panose="02070309020205020404" pitchFamily="49" charset="0"/>
              </a:rPr>
              <a:t>if ($flag){</a:t>
            </a:r>
          </a:p>
          <a:p>
            <a:pPr lvl="1" eaLnBrk="1" hangingPunct="1">
              <a:buFontTx/>
              <a:buNone/>
            </a:pPr>
            <a:r>
              <a:rPr lang="en-US" altLang="en-US" sz="2000">
                <a:latin typeface="Courier New" panose="02070309020205020404" pitchFamily="49" charset="0"/>
              </a:rPr>
              <a:t>	$total = 0</a:t>
            </a:r>
          </a:p>
          <a:p>
            <a:pPr lvl="1" eaLnBrk="1" hangingPunct="1">
              <a:buFontTx/>
              <a:buNone/>
            </a:pPr>
            <a:r>
              <a:rPr lang="en-US" altLang="en-US" sz="2000">
                <a:latin typeface="Courier New" panose="02070309020205020404" pitchFamily="49" charset="0"/>
              </a:rPr>
              <a:t>} else {</a:t>
            </a:r>
          </a:p>
          <a:p>
            <a:pPr lvl="1" eaLnBrk="1" hangingPunct="1">
              <a:buFontTx/>
              <a:buNone/>
            </a:pPr>
            <a:r>
              <a:rPr lang="en-US" altLang="en-US" sz="2000">
                <a:latin typeface="Courier New" panose="02070309020205020404" pitchFamily="49" charset="0"/>
              </a:rPr>
              <a:t>	$subtotal = 0</a:t>
            </a:r>
          </a:p>
          <a:p>
            <a:pPr lvl="1" eaLnBrk="1" hangingPunct="1">
              <a:buFontTx/>
              <a:buNone/>
            </a:pPr>
            <a:r>
              <a:rPr lang="en-US" altLang="en-US" sz="2000">
                <a:latin typeface="Courier New" panose="02070309020205020404" pitchFamily="49" charset="0"/>
              </a:rPr>
              <a:t>}</a:t>
            </a:r>
          </a:p>
          <a:p>
            <a:pPr lvl="1" eaLnBrk="1" hangingPunct="1">
              <a:buFontTx/>
              <a:buNone/>
            </a:pPr>
            <a:endParaRPr lang="en-US" altLang="en-US" sz="2000">
              <a:latin typeface="Courier New" panose="02070309020205020404" pitchFamily="49" charset="0"/>
            </a:endParaRPr>
          </a:p>
          <a:p>
            <a:pPr lvl="1" eaLnBrk="1" hangingPunct="1">
              <a:buFontTx/>
              <a:buNone/>
            </a:pPr>
            <a:endParaRPr lang="en-US" altLang="en-US" sz="2000" b="1">
              <a:latin typeface="Courier New" panose="02070309020205020404" pitchFamily="49"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573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BF0191C4-565C-4F0C-A2BF-4FC591F22668}" type="slidenum">
              <a:rPr lang="en-US" altLang="en-US" sz="1000" smtClean="0">
                <a:solidFill>
                  <a:schemeClr val="tx1"/>
                </a:solidFill>
                <a:latin typeface="Arial" panose="020B0604020202020204" pitchFamily="34" charset="0"/>
              </a:rPr>
              <a:pPr>
                <a:spcBef>
                  <a:spcPct val="0"/>
                </a:spcBef>
                <a:buFontTx/>
                <a:buNone/>
              </a:pPr>
              <a:t>47</a:t>
            </a:fld>
            <a:endParaRPr lang="en-US" altLang="en-US" sz="1000">
              <a:solidFill>
                <a:schemeClr val="tx1"/>
              </a:solidFill>
              <a:latin typeface="Arial" panose="020B0604020202020204" pitchFamily="34" charset="0"/>
            </a:endParaRPr>
          </a:p>
        </p:txBody>
      </p:sp>
      <p:sp>
        <p:nvSpPr>
          <p:cNvPr id="57348" name="Rectangle 2"/>
          <p:cNvSpPr>
            <a:spLocks noGrp="1" noChangeArrowheads="1"/>
          </p:cNvSpPr>
          <p:nvPr>
            <p:ph type="title"/>
          </p:nvPr>
        </p:nvSpPr>
        <p:spPr>
          <a:xfrm>
            <a:off x="609600" y="228600"/>
            <a:ext cx="8153400" cy="1143000"/>
          </a:xfrm>
        </p:spPr>
        <p:txBody>
          <a:bodyPr/>
          <a:lstStyle/>
          <a:p>
            <a:pPr eaLnBrk="1" hangingPunct="1"/>
            <a:r>
              <a:rPr lang="en-US" altLang="en-US" sz="3200"/>
              <a:t>Assignment Statements: Compound Assignment Operators</a:t>
            </a:r>
          </a:p>
        </p:txBody>
      </p:sp>
      <p:sp>
        <p:nvSpPr>
          <p:cNvPr id="57349" name="Rectangle 3"/>
          <p:cNvSpPr>
            <a:spLocks noGrp="1" noChangeArrowheads="1"/>
          </p:cNvSpPr>
          <p:nvPr>
            <p:ph type="body" idx="1"/>
          </p:nvPr>
        </p:nvSpPr>
        <p:spPr/>
        <p:txBody>
          <a:bodyPr/>
          <a:lstStyle/>
          <a:p>
            <a:pPr eaLnBrk="1" hangingPunct="1">
              <a:lnSpc>
                <a:spcPct val="90000"/>
              </a:lnSpc>
            </a:pPr>
            <a:r>
              <a:rPr lang="en-US" altLang="en-US"/>
              <a:t>A shorthand method of specifying a commonly needed form of assignment</a:t>
            </a:r>
          </a:p>
          <a:p>
            <a:pPr eaLnBrk="1" hangingPunct="1">
              <a:lnSpc>
                <a:spcPct val="90000"/>
              </a:lnSpc>
            </a:pPr>
            <a:r>
              <a:rPr lang="en-US" altLang="en-US"/>
              <a:t>Introduced in ALGOL; adopted by C and the C-based languaes</a:t>
            </a:r>
          </a:p>
          <a:p>
            <a:pPr lvl="1" eaLnBrk="1" hangingPunct="1">
              <a:lnSpc>
                <a:spcPct val="90000"/>
              </a:lnSpc>
            </a:pPr>
            <a:r>
              <a:rPr lang="en-US" altLang="en-US"/>
              <a:t>Example</a:t>
            </a:r>
          </a:p>
          <a:p>
            <a:pPr lvl="2" eaLnBrk="1" hangingPunct="1">
              <a:lnSpc>
                <a:spcPct val="90000"/>
              </a:lnSpc>
              <a:buFontTx/>
              <a:buNone/>
            </a:pPr>
            <a:endParaRPr lang="en-US" altLang="en-US"/>
          </a:p>
          <a:p>
            <a:pPr lvl="2" eaLnBrk="1" hangingPunct="1">
              <a:lnSpc>
                <a:spcPct val="90000"/>
              </a:lnSpc>
              <a:buFontTx/>
              <a:buNone/>
            </a:pPr>
            <a:r>
              <a:rPr lang="en-US" altLang="en-US">
                <a:latin typeface="Courier New" panose="02070309020205020404" pitchFamily="49" charset="0"/>
                <a:cs typeface="Courier New" panose="02070309020205020404" pitchFamily="49" charset="0"/>
              </a:rPr>
              <a:t>a = a + b</a:t>
            </a:r>
          </a:p>
          <a:p>
            <a:pPr lvl="2" eaLnBrk="1" hangingPunct="1">
              <a:lnSpc>
                <a:spcPct val="90000"/>
              </a:lnSpc>
              <a:buFontTx/>
              <a:buNone/>
            </a:pPr>
            <a:endParaRPr lang="en-US" altLang="en-US">
              <a:latin typeface="Courier New" panose="02070309020205020404" pitchFamily="49" charset="0"/>
              <a:cs typeface="Courier New" panose="02070309020205020404" pitchFamily="49" charset="0"/>
            </a:endParaRPr>
          </a:p>
          <a:p>
            <a:pPr lvl="2" eaLnBrk="1" hangingPunct="1">
              <a:lnSpc>
                <a:spcPct val="90000"/>
              </a:lnSpc>
              <a:buFontTx/>
              <a:buNone/>
            </a:pPr>
            <a:r>
              <a:rPr lang="en-US" altLang="en-US"/>
              <a:t>can be written as</a:t>
            </a:r>
          </a:p>
          <a:p>
            <a:pPr lvl="2" eaLnBrk="1" hangingPunct="1">
              <a:lnSpc>
                <a:spcPct val="90000"/>
              </a:lnSpc>
              <a:buFontTx/>
              <a:buNone/>
            </a:pPr>
            <a:endParaRPr lang="en-US" altLang="en-US"/>
          </a:p>
          <a:p>
            <a:pPr lvl="2" eaLnBrk="1" hangingPunct="1">
              <a:lnSpc>
                <a:spcPct val="90000"/>
              </a:lnSpc>
              <a:buFontTx/>
              <a:buNone/>
            </a:pPr>
            <a:r>
              <a:rPr lang="en-US" altLang="en-US">
                <a:latin typeface="Courier New" panose="02070309020205020404" pitchFamily="49" charset="0"/>
                <a:cs typeface="Courier New" panose="02070309020205020404" pitchFamily="49" charset="0"/>
              </a:rPr>
              <a:t>a += b</a:t>
            </a:r>
          </a:p>
          <a:p>
            <a:pPr eaLnBrk="1" hangingPunct="1">
              <a:lnSpc>
                <a:spcPct val="90000"/>
              </a:lnSpc>
            </a:pPr>
            <a:endParaRPr lang="en-US" altLang="en-US">
              <a:latin typeface="Courier New" panose="02070309020205020404" pitchFamily="49" charset="0"/>
              <a:cs typeface="Courier New" panose="02070309020205020404" pitchFamily="49"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89C9A00-81C3-4B1D-AB48-992E10A58C69}"/>
              </a:ext>
            </a:extLst>
          </p:cNvPr>
          <p:cNvSpPr>
            <a:spLocks noGrp="1" noChangeArrowheads="1"/>
          </p:cNvSpPr>
          <p:nvPr>
            <p:ph type="title"/>
          </p:nvPr>
        </p:nvSpPr>
        <p:spPr/>
        <p:txBody>
          <a:bodyPr/>
          <a:lstStyle/>
          <a:p>
            <a:r>
              <a:rPr lang="en-US" altLang="en-US"/>
              <a:t>Assignment Statements</a:t>
            </a:r>
          </a:p>
        </p:txBody>
      </p:sp>
      <p:sp>
        <p:nvSpPr>
          <p:cNvPr id="18435" name="Rectangle 3">
            <a:extLst>
              <a:ext uri="{FF2B5EF4-FFF2-40B4-BE49-F238E27FC236}">
                <a16:creationId xmlns:a16="http://schemas.microsoft.com/office/drawing/2014/main" id="{682E6D38-8AA8-4960-83A0-A3211F13D638}"/>
              </a:ext>
            </a:extLst>
          </p:cNvPr>
          <p:cNvSpPr>
            <a:spLocks noGrp="1" noChangeArrowheads="1"/>
          </p:cNvSpPr>
          <p:nvPr>
            <p:ph type="body" idx="1"/>
          </p:nvPr>
        </p:nvSpPr>
        <p:spPr>
          <a:xfrm>
            <a:off x="228600" y="1066800"/>
            <a:ext cx="8534400" cy="4038600"/>
          </a:xfrm>
        </p:spPr>
        <p:txBody>
          <a:bodyPr/>
          <a:lstStyle/>
          <a:p>
            <a:r>
              <a:rPr lang="en-US" altLang="en-US" sz="2400"/>
              <a:t>More complicated assignments:</a:t>
            </a:r>
          </a:p>
          <a:p>
            <a:pPr lvl="1"/>
            <a:r>
              <a:rPr lang="en-US" altLang="en-US" sz="2400"/>
              <a:t>Multiple targets  (PL/I)</a:t>
            </a:r>
          </a:p>
          <a:p>
            <a:pPr lvl="2"/>
            <a:r>
              <a:rPr lang="en-US" altLang="en-US" sz="2000" b="1">
                <a:solidFill>
                  <a:srgbClr val="FF3300"/>
                </a:solidFill>
                <a:latin typeface="Courier New" panose="02070309020205020404" pitchFamily="49" charset="0"/>
              </a:rPr>
              <a:t>A, B = 10</a:t>
            </a:r>
          </a:p>
          <a:p>
            <a:pPr lvl="1"/>
            <a:r>
              <a:rPr lang="en-US" altLang="en-US" sz="2400"/>
              <a:t>Conditional targets (C, C++, and Java)</a:t>
            </a:r>
          </a:p>
          <a:p>
            <a:pPr lvl="2"/>
            <a:r>
              <a:rPr lang="en-US" altLang="en-US" sz="2000" b="1">
                <a:solidFill>
                  <a:srgbClr val="FF3300"/>
                </a:solidFill>
                <a:latin typeface="Courier New" panose="02070309020205020404" pitchFamily="49" charset="0"/>
              </a:rPr>
              <a:t>x = flag ? count1 : count2 = 0;</a:t>
            </a:r>
          </a:p>
          <a:p>
            <a:pPr lvl="1"/>
            <a:r>
              <a:rPr lang="en-US" altLang="en-US" sz="2400"/>
              <a:t>Compound assignment operators (C, C++, and Java)</a:t>
            </a:r>
          </a:p>
          <a:p>
            <a:pPr lvl="2"/>
            <a:r>
              <a:rPr lang="en-US" altLang="en-US" sz="2000" b="1">
                <a:solidFill>
                  <a:srgbClr val="FF3300"/>
                </a:solidFill>
                <a:latin typeface="Courier New" panose="02070309020205020404" pitchFamily="49" charset="0"/>
              </a:rPr>
              <a:t>sum += next;</a:t>
            </a:r>
            <a:endParaRPr lang="en-US" altLang="en-US" sz="2000"/>
          </a:p>
          <a:p>
            <a:pPr lvl="1"/>
            <a:r>
              <a:rPr lang="en-US" altLang="en-US" sz="2400"/>
              <a:t>Unary assignment operators (C, C++, and Java)</a:t>
            </a:r>
          </a:p>
          <a:p>
            <a:pPr lvl="2"/>
            <a:r>
              <a:rPr lang="en-US" altLang="en-US" sz="2000" b="1">
                <a:solidFill>
                  <a:srgbClr val="FF3300"/>
                </a:solidFill>
                <a:latin typeface="Courier New" panose="02070309020205020404" pitchFamily="49" charset="0"/>
              </a:rPr>
              <a:t>a++;</a:t>
            </a:r>
          </a:p>
          <a:p>
            <a:pPr lvl="2"/>
            <a:r>
              <a:rPr lang="en-US" altLang="en-US" sz="2000" b="1">
                <a:solidFill>
                  <a:srgbClr val="FF3300"/>
                </a:solidFill>
                <a:latin typeface="Courier New" panose="02070309020205020404" pitchFamily="49" charset="0"/>
              </a:rPr>
              <a:t>++a; 		% difference in values </a:t>
            </a:r>
          </a:p>
        </p:txBody>
      </p:sp>
      <p:sp>
        <p:nvSpPr>
          <p:cNvPr id="18436" name="Text Box 5">
            <a:extLst>
              <a:ext uri="{FF2B5EF4-FFF2-40B4-BE49-F238E27FC236}">
                <a16:creationId xmlns:a16="http://schemas.microsoft.com/office/drawing/2014/main" id="{C50C91DB-C2B4-408D-9B83-C2DB8190C32A}"/>
              </a:ext>
            </a:extLst>
          </p:cNvPr>
          <p:cNvSpPr txBox="1">
            <a:spLocks noChangeArrowheads="1"/>
          </p:cNvSpPr>
          <p:nvPr/>
        </p:nvSpPr>
        <p:spPr bwMode="auto">
          <a:xfrm>
            <a:off x="1219200" y="5354638"/>
            <a:ext cx="3733800" cy="119062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800">
                <a:solidFill>
                  <a:srgbClr val="000000"/>
                </a:solidFill>
                <a:latin typeface="Courier New" panose="02070309020205020404" pitchFamily="49" charset="0"/>
                <a:cs typeface="+mn-cs"/>
              </a:rPr>
              <a:t>Main()</a:t>
            </a:r>
          </a:p>
          <a:p>
            <a:pPr eaLnBrk="1" hangingPunct="1"/>
            <a:r>
              <a:rPr lang="en-US" altLang="en-US" sz="1800">
                <a:solidFill>
                  <a:srgbClr val="000000"/>
                </a:solidFill>
                <a:latin typeface="Courier New" panose="02070309020205020404" pitchFamily="49" charset="0"/>
                <a:cs typeface="+mn-cs"/>
              </a:rPr>
              <a:t>{ int a = 1;</a:t>
            </a:r>
          </a:p>
          <a:p>
            <a:pPr eaLnBrk="1" hangingPunct="1"/>
            <a:r>
              <a:rPr lang="en-US" altLang="en-US" sz="1800">
                <a:solidFill>
                  <a:srgbClr val="000000"/>
                </a:solidFill>
                <a:latin typeface="Courier New" panose="02070309020205020404" pitchFamily="49" charset="0"/>
                <a:cs typeface="+mn-cs"/>
              </a:rPr>
              <a:t>  printf(“ a is %d”, ++a);</a:t>
            </a:r>
          </a:p>
          <a:p>
            <a:pPr eaLnBrk="1" hangingPunct="1"/>
            <a:r>
              <a:rPr lang="en-US" altLang="en-US" sz="1800">
                <a:solidFill>
                  <a:srgbClr val="000000"/>
                </a:solidFill>
                <a:latin typeface="Courier New" panose="02070309020205020404" pitchFamily="49" charset="0"/>
                <a:cs typeface="+mn-cs"/>
              </a:rPr>
              <a:t>}</a:t>
            </a:r>
          </a:p>
        </p:txBody>
      </p:sp>
      <p:sp>
        <p:nvSpPr>
          <p:cNvPr id="18437" name="Text Box 6">
            <a:extLst>
              <a:ext uri="{FF2B5EF4-FFF2-40B4-BE49-F238E27FC236}">
                <a16:creationId xmlns:a16="http://schemas.microsoft.com/office/drawing/2014/main" id="{E312A5A8-0FB7-4362-909B-A2CE376F5304}"/>
              </a:ext>
            </a:extLst>
          </p:cNvPr>
          <p:cNvSpPr txBox="1">
            <a:spLocks noChangeArrowheads="1"/>
          </p:cNvSpPr>
          <p:nvPr/>
        </p:nvSpPr>
        <p:spPr bwMode="auto">
          <a:xfrm>
            <a:off x="5257800" y="5354638"/>
            <a:ext cx="3733800" cy="1190625"/>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800">
                <a:solidFill>
                  <a:srgbClr val="000000"/>
                </a:solidFill>
                <a:latin typeface="Courier New" panose="02070309020205020404" pitchFamily="49" charset="0"/>
                <a:cs typeface="+mn-cs"/>
              </a:rPr>
              <a:t>Main()</a:t>
            </a:r>
          </a:p>
          <a:p>
            <a:pPr eaLnBrk="1" hangingPunct="1"/>
            <a:r>
              <a:rPr lang="en-US" altLang="en-US" sz="1800">
                <a:solidFill>
                  <a:srgbClr val="000000"/>
                </a:solidFill>
                <a:latin typeface="Courier New" panose="02070309020205020404" pitchFamily="49" charset="0"/>
                <a:cs typeface="+mn-cs"/>
              </a:rPr>
              <a:t>{ int a = 1;</a:t>
            </a:r>
          </a:p>
          <a:p>
            <a:pPr eaLnBrk="1" hangingPunct="1"/>
            <a:r>
              <a:rPr lang="en-US" altLang="en-US" sz="1800">
                <a:solidFill>
                  <a:srgbClr val="000000"/>
                </a:solidFill>
                <a:latin typeface="Courier New" panose="02070309020205020404" pitchFamily="49" charset="0"/>
                <a:cs typeface="+mn-cs"/>
              </a:rPr>
              <a:t>  printf(“ a is %d”, a++);</a:t>
            </a:r>
          </a:p>
          <a:p>
            <a:pPr eaLnBrk="1" hangingPunct="1"/>
            <a:r>
              <a:rPr lang="en-US" altLang="en-US" sz="1800">
                <a:solidFill>
                  <a:srgbClr val="000000"/>
                </a:solidFill>
                <a:latin typeface="Courier New" panose="02070309020205020404" pitchFamily="49" charset="0"/>
                <a:cs typeface="+mn-cs"/>
              </a:rPr>
              <a:t>}</a:t>
            </a:r>
          </a:p>
        </p:txBody>
      </p:sp>
    </p:spTree>
    <p:extLst>
      <p:ext uri="{BB962C8B-B14F-4D97-AF65-F5344CB8AC3E}">
        <p14:creationId xmlns:p14="http://schemas.microsoft.com/office/powerpoint/2010/main" val="30230168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DEC4FC8-FF88-4D98-BEE0-EDA024379070}"/>
              </a:ext>
            </a:extLst>
          </p:cNvPr>
          <p:cNvSpPr>
            <a:spLocks noGrp="1" noChangeArrowheads="1"/>
          </p:cNvSpPr>
          <p:nvPr>
            <p:ph type="title"/>
          </p:nvPr>
        </p:nvSpPr>
        <p:spPr/>
        <p:txBody>
          <a:bodyPr/>
          <a:lstStyle/>
          <a:p>
            <a:r>
              <a:rPr lang="en-US" altLang="en-US"/>
              <a:t>Assignment Statements</a:t>
            </a:r>
          </a:p>
        </p:txBody>
      </p:sp>
      <p:sp>
        <p:nvSpPr>
          <p:cNvPr id="19459" name="Rectangle 3">
            <a:extLst>
              <a:ext uri="{FF2B5EF4-FFF2-40B4-BE49-F238E27FC236}">
                <a16:creationId xmlns:a16="http://schemas.microsoft.com/office/drawing/2014/main" id="{1918EA70-F6E6-415F-B8EA-E41797ACA0D9}"/>
              </a:ext>
            </a:extLst>
          </p:cNvPr>
          <p:cNvSpPr>
            <a:spLocks noGrp="1" noChangeArrowheads="1"/>
          </p:cNvSpPr>
          <p:nvPr>
            <p:ph type="body" idx="1"/>
          </p:nvPr>
        </p:nvSpPr>
        <p:spPr>
          <a:xfrm>
            <a:off x="228600" y="1447800"/>
            <a:ext cx="8534400" cy="5105400"/>
          </a:xfrm>
        </p:spPr>
        <p:txBody>
          <a:bodyPr/>
          <a:lstStyle/>
          <a:p>
            <a:pPr>
              <a:lnSpc>
                <a:spcPct val="90000"/>
              </a:lnSpc>
            </a:pPr>
            <a:r>
              <a:rPr lang="en-US" altLang="en-US" sz="2400"/>
              <a:t>C, C++, and Java treat</a:t>
            </a:r>
            <a:r>
              <a:rPr lang="en-US" altLang="en-US" sz="2400" b="1">
                <a:solidFill>
                  <a:srgbClr val="FF3300"/>
                </a:solidFill>
                <a:latin typeface="Courier New" panose="02070309020205020404" pitchFamily="49" charset="0"/>
              </a:rPr>
              <a:t> = </a:t>
            </a:r>
            <a:r>
              <a:rPr lang="en-US" altLang="en-US" sz="2400"/>
              <a:t>as an arithmetic binary operator</a:t>
            </a:r>
          </a:p>
          <a:p>
            <a:pPr lvl="1">
              <a:lnSpc>
                <a:spcPct val="90000"/>
              </a:lnSpc>
            </a:pPr>
            <a:r>
              <a:rPr lang="en-US" altLang="en-US" sz="2400"/>
              <a:t>e.g.   a </a:t>
            </a:r>
            <a:r>
              <a:rPr lang="en-US" altLang="en-US" sz="2400">
                <a:solidFill>
                  <a:srgbClr val="FF3300"/>
                </a:solidFill>
              </a:rPr>
              <a:t>=</a:t>
            </a:r>
            <a:r>
              <a:rPr lang="en-US" altLang="en-US" sz="2400"/>
              <a:t> b * (c </a:t>
            </a:r>
            <a:r>
              <a:rPr lang="en-US" altLang="en-US" sz="2400">
                <a:solidFill>
                  <a:srgbClr val="FF3300"/>
                </a:solidFill>
              </a:rPr>
              <a:t>= </a:t>
            </a:r>
            <a:r>
              <a:rPr lang="en-US" altLang="en-US" sz="2400"/>
              <a:t>d * 2 + 1) + 1</a:t>
            </a:r>
          </a:p>
          <a:p>
            <a:pPr lvl="1">
              <a:lnSpc>
                <a:spcPct val="90000"/>
              </a:lnSpc>
            </a:pPr>
            <a:r>
              <a:rPr lang="en-US" altLang="en-US" sz="2400"/>
              <a:t>This is inherited from ALGOL 68</a:t>
            </a:r>
          </a:p>
          <a:p>
            <a:pPr>
              <a:lnSpc>
                <a:spcPct val="90000"/>
              </a:lnSpc>
            </a:pPr>
            <a:r>
              <a:rPr lang="en-US" altLang="en-US" sz="2400"/>
              <a:t>Assignment as an Expression</a:t>
            </a:r>
          </a:p>
          <a:p>
            <a:pPr lvl="1">
              <a:lnSpc>
                <a:spcPct val="90000"/>
              </a:lnSpc>
            </a:pPr>
            <a:r>
              <a:rPr lang="en-US" altLang="en-US" sz="2400"/>
              <a:t>In C, C++, and Java,  the assignment statement produces a result</a:t>
            </a:r>
          </a:p>
          <a:p>
            <a:pPr lvl="1">
              <a:lnSpc>
                <a:spcPct val="90000"/>
              </a:lnSpc>
            </a:pPr>
            <a:r>
              <a:rPr lang="en-US" altLang="en-US" sz="2400"/>
              <a:t>So, they can be used as operands in expressions</a:t>
            </a:r>
          </a:p>
          <a:p>
            <a:pPr lvl="2">
              <a:lnSpc>
                <a:spcPct val="90000"/>
              </a:lnSpc>
            </a:pPr>
            <a:r>
              <a:rPr lang="en-US" altLang="en-US" sz="2000"/>
              <a:t>e.g.  </a:t>
            </a:r>
            <a:r>
              <a:rPr lang="en-US" altLang="en-US" sz="2000" b="1">
                <a:solidFill>
                  <a:srgbClr val="FF3300"/>
                </a:solidFill>
                <a:latin typeface="Courier New" panose="02070309020205020404" pitchFamily="49" charset="0"/>
              </a:rPr>
              <a:t>while ((ch = getchar() != EOF) { ... }</a:t>
            </a:r>
          </a:p>
          <a:p>
            <a:pPr>
              <a:lnSpc>
                <a:spcPct val="90000"/>
              </a:lnSpc>
            </a:pPr>
            <a:r>
              <a:rPr lang="en-US" altLang="en-US" sz="2400"/>
              <a:t>Disadvantage</a:t>
            </a:r>
          </a:p>
          <a:p>
            <a:pPr lvl="1">
              <a:lnSpc>
                <a:spcPct val="90000"/>
              </a:lnSpc>
            </a:pPr>
            <a:r>
              <a:rPr lang="en-US" altLang="en-US" sz="2400"/>
              <a:t>Another kind of expression side effect</a:t>
            </a:r>
          </a:p>
          <a:p>
            <a:pPr>
              <a:lnSpc>
                <a:spcPct val="90000"/>
              </a:lnSpc>
            </a:pPr>
            <a:r>
              <a:rPr lang="en-US" altLang="en-US" sz="2400"/>
              <a:t>Exercise:	</a:t>
            </a:r>
            <a:r>
              <a:rPr lang="en-US" altLang="en-US" sz="1800"/>
              <a:t>a=1, b=2, c=3, d=4</a:t>
            </a:r>
          </a:p>
          <a:p>
            <a:pPr lvl="1">
              <a:lnSpc>
                <a:spcPct val="90000"/>
              </a:lnSpc>
              <a:buFont typeface="Wingdings" panose="05000000000000000000" pitchFamily="2" charset="2"/>
              <a:buNone/>
            </a:pPr>
            <a:r>
              <a:rPr lang="en-US" altLang="en-US" sz="2000"/>
              <a:t>			a = b + (c = d / b++) – 1</a:t>
            </a:r>
            <a:br>
              <a:rPr lang="en-US" altLang="en-US" sz="2000"/>
            </a:br>
            <a:r>
              <a:rPr lang="en-US" altLang="en-US" sz="2000"/>
              <a:t>		cout &lt;&lt; a &lt;&lt; “,” &lt;&lt; b &lt;&lt; “,” &lt;&lt; c &lt;&lt; “,” &lt;&lt; d &lt;&lt; endl</a:t>
            </a:r>
          </a:p>
        </p:txBody>
      </p:sp>
    </p:spTree>
    <p:extLst>
      <p:ext uri="{BB962C8B-B14F-4D97-AF65-F5344CB8AC3E}">
        <p14:creationId xmlns:p14="http://schemas.microsoft.com/office/powerpoint/2010/main" val="31081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2040B1F1-A420-4663-88F2-7FF93B630DCD}" type="slidenum">
              <a:rPr lang="en-US" altLang="en-US" sz="1000" smtClean="0">
                <a:solidFill>
                  <a:schemeClr val="tx1"/>
                </a:solidFill>
                <a:latin typeface="Arial" panose="020B0604020202020204" pitchFamily="34" charset="0"/>
              </a:rPr>
              <a:pPr>
                <a:spcBef>
                  <a:spcPct val="0"/>
                </a:spcBef>
                <a:buFontTx/>
                <a:buNone/>
              </a:pPr>
              <a:t>5</a:t>
            </a:fld>
            <a:endParaRPr lang="en-US" altLang="en-US" sz="1000">
              <a:solidFill>
                <a:schemeClr val="tx1"/>
              </a:solidFill>
              <a:latin typeface="Arial" panose="020B0604020202020204" pitchFamily="34" charset="0"/>
            </a:endParaRPr>
          </a:p>
        </p:txBody>
      </p:sp>
      <p:sp>
        <p:nvSpPr>
          <p:cNvPr id="10244" name="Rectangle 2"/>
          <p:cNvSpPr>
            <a:spLocks noGrp="1" noChangeArrowheads="1"/>
          </p:cNvSpPr>
          <p:nvPr>
            <p:ph type="title"/>
          </p:nvPr>
        </p:nvSpPr>
        <p:spPr/>
        <p:txBody>
          <a:bodyPr/>
          <a:lstStyle/>
          <a:p>
            <a:pPr eaLnBrk="1" hangingPunct="1"/>
            <a:r>
              <a:rPr lang="en-US" altLang="en-US"/>
              <a:t>Arithmetic Expressions</a:t>
            </a:r>
          </a:p>
        </p:txBody>
      </p:sp>
      <p:sp>
        <p:nvSpPr>
          <p:cNvPr id="10245" name="Rectangle 3"/>
          <p:cNvSpPr>
            <a:spLocks noGrp="1" noChangeArrowheads="1"/>
          </p:cNvSpPr>
          <p:nvPr>
            <p:ph type="body" idx="1"/>
          </p:nvPr>
        </p:nvSpPr>
        <p:spPr/>
        <p:txBody>
          <a:bodyPr/>
          <a:lstStyle/>
          <a:p>
            <a:pPr eaLnBrk="1" hangingPunct="1"/>
            <a:r>
              <a:rPr lang="en-US" altLang="en-US"/>
              <a:t>Arithmetic evaluation was one of the motivations for the development of the first programming languages</a:t>
            </a:r>
          </a:p>
          <a:p>
            <a:pPr eaLnBrk="1" hangingPunct="1"/>
            <a:r>
              <a:rPr lang="en-US" altLang="en-US"/>
              <a:t>Arithmetic expressions consist of operators, operands, parentheses, and function calls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593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686CE4A4-AC8F-4F5C-A05E-84B995495928}" type="slidenum">
              <a:rPr lang="en-US" altLang="en-US" sz="1000" smtClean="0">
                <a:solidFill>
                  <a:schemeClr val="tx1"/>
                </a:solidFill>
                <a:latin typeface="Arial" panose="020B0604020202020204" pitchFamily="34" charset="0"/>
              </a:rPr>
              <a:pPr>
                <a:spcBef>
                  <a:spcPct val="0"/>
                </a:spcBef>
                <a:buFontTx/>
                <a:buNone/>
              </a:pPr>
              <a:t>50</a:t>
            </a:fld>
            <a:endParaRPr lang="en-US" altLang="en-US" sz="1000">
              <a:solidFill>
                <a:schemeClr val="tx1"/>
              </a:solidFill>
              <a:latin typeface="Arial" panose="020B0604020202020204" pitchFamily="34" charset="0"/>
            </a:endParaRPr>
          </a:p>
        </p:txBody>
      </p:sp>
      <p:sp>
        <p:nvSpPr>
          <p:cNvPr id="59396" name="Rectangle 2"/>
          <p:cNvSpPr>
            <a:spLocks noGrp="1" noChangeArrowheads="1"/>
          </p:cNvSpPr>
          <p:nvPr>
            <p:ph type="title"/>
          </p:nvPr>
        </p:nvSpPr>
        <p:spPr>
          <a:xfrm>
            <a:off x="609600" y="228600"/>
            <a:ext cx="8153400" cy="1143000"/>
          </a:xfrm>
        </p:spPr>
        <p:txBody>
          <a:bodyPr/>
          <a:lstStyle/>
          <a:p>
            <a:pPr eaLnBrk="1" hangingPunct="1"/>
            <a:r>
              <a:rPr lang="en-US" altLang="en-US" sz="3200"/>
              <a:t>Assignment Statements: Unary Assignment Operators</a:t>
            </a:r>
          </a:p>
        </p:txBody>
      </p:sp>
      <p:sp>
        <p:nvSpPr>
          <p:cNvPr id="59397" name="Rectangle 3"/>
          <p:cNvSpPr>
            <a:spLocks noGrp="1" noChangeArrowheads="1"/>
          </p:cNvSpPr>
          <p:nvPr>
            <p:ph type="body" idx="1"/>
          </p:nvPr>
        </p:nvSpPr>
        <p:spPr>
          <a:xfrm>
            <a:off x="457200" y="1524000"/>
            <a:ext cx="8382000" cy="4572000"/>
          </a:xfrm>
        </p:spPr>
        <p:txBody>
          <a:bodyPr/>
          <a:lstStyle/>
          <a:p>
            <a:pPr eaLnBrk="1" hangingPunct="1"/>
            <a:r>
              <a:rPr lang="en-US" altLang="en-US"/>
              <a:t>Unary assignment operators in C-based languages combine increment and decrement operations with assignment</a:t>
            </a:r>
          </a:p>
          <a:p>
            <a:pPr eaLnBrk="1" hangingPunct="1"/>
            <a:r>
              <a:rPr lang="en-US" altLang="en-US"/>
              <a:t>Examples</a:t>
            </a:r>
          </a:p>
          <a:p>
            <a:pPr lvl="1" eaLnBrk="1" hangingPunct="1">
              <a:buFontTx/>
              <a:buNone/>
            </a:pPr>
            <a:r>
              <a:rPr lang="en-US" altLang="en-US">
                <a:latin typeface="Courier New" panose="02070309020205020404" pitchFamily="49" charset="0"/>
                <a:cs typeface="Courier New" panose="02070309020205020404" pitchFamily="49" charset="0"/>
              </a:rPr>
              <a:t>sum = ++count</a:t>
            </a:r>
            <a:r>
              <a:rPr lang="en-US" altLang="en-US"/>
              <a:t> (</a:t>
            </a:r>
            <a:r>
              <a:rPr lang="en-US" altLang="en-US">
                <a:latin typeface="Courier New" panose="02070309020205020404" pitchFamily="49" charset="0"/>
                <a:cs typeface="Courier New" panose="02070309020205020404" pitchFamily="49" charset="0"/>
              </a:rPr>
              <a:t>count</a:t>
            </a:r>
            <a:r>
              <a:rPr lang="en-US" altLang="en-US"/>
              <a:t> incremented, then assigned to </a:t>
            </a:r>
            <a:r>
              <a:rPr lang="en-US" altLang="en-US">
                <a:latin typeface="Courier New" panose="02070309020205020404" pitchFamily="49" charset="0"/>
                <a:cs typeface="Courier New" panose="02070309020205020404" pitchFamily="49" charset="0"/>
              </a:rPr>
              <a:t>sum</a:t>
            </a:r>
            <a:r>
              <a:rPr lang="en-US" altLang="en-US"/>
              <a:t>)</a:t>
            </a:r>
          </a:p>
          <a:p>
            <a:pPr lvl="1" eaLnBrk="1" hangingPunct="1">
              <a:buFontTx/>
              <a:buNone/>
            </a:pPr>
            <a:r>
              <a:rPr lang="en-US" altLang="en-US">
                <a:latin typeface="Courier New" panose="02070309020205020404" pitchFamily="49" charset="0"/>
                <a:cs typeface="Courier New" panose="02070309020205020404" pitchFamily="49" charset="0"/>
              </a:rPr>
              <a:t>sum = count++</a:t>
            </a:r>
            <a:r>
              <a:rPr lang="en-US" altLang="en-US"/>
              <a:t> (</a:t>
            </a:r>
            <a:r>
              <a:rPr lang="en-US" altLang="en-US">
                <a:latin typeface="Courier New" panose="02070309020205020404" pitchFamily="49" charset="0"/>
                <a:cs typeface="Courier New" panose="02070309020205020404" pitchFamily="49" charset="0"/>
              </a:rPr>
              <a:t>count</a:t>
            </a:r>
            <a:r>
              <a:rPr lang="en-US" altLang="en-US"/>
              <a:t> assigned to </a:t>
            </a:r>
            <a:r>
              <a:rPr lang="en-US" altLang="en-US">
                <a:latin typeface="Courier New" panose="02070309020205020404" pitchFamily="49" charset="0"/>
                <a:cs typeface="Courier New" panose="02070309020205020404" pitchFamily="49" charset="0"/>
              </a:rPr>
              <a:t>sum</a:t>
            </a:r>
            <a:r>
              <a:rPr lang="en-US" altLang="en-US"/>
              <a:t>, then incremented</a:t>
            </a:r>
          </a:p>
          <a:p>
            <a:pPr lvl="1" eaLnBrk="1" hangingPunct="1">
              <a:buFontTx/>
              <a:buNone/>
            </a:pPr>
            <a:r>
              <a:rPr lang="en-US" altLang="en-US">
                <a:latin typeface="Courier New" panose="02070309020205020404" pitchFamily="49" charset="0"/>
                <a:cs typeface="Courier New" panose="02070309020205020404" pitchFamily="49" charset="0"/>
              </a:rPr>
              <a:t>count++</a:t>
            </a:r>
            <a:r>
              <a:rPr lang="en-US" altLang="en-US"/>
              <a:t> (</a:t>
            </a:r>
            <a:r>
              <a:rPr lang="en-US" altLang="en-US">
                <a:latin typeface="Courier New" panose="02070309020205020404" pitchFamily="49" charset="0"/>
                <a:cs typeface="Courier New" panose="02070309020205020404" pitchFamily="49" charset="0"/>
              </a:rPr>
              <a:t>count</a:t>
            </a:r>
            <a:r>
              <a:rPr lang="en-US" altLang="en-US"/>
              <a:t> incremented)</a:t>
            </a:r>
          </a:p>
          <a:p>
            <a:pPr lvl="1" eaLnBrk="1" hangingPunct="1">
              <a:buFontTx/>
              <a:buNone/>
            </a:pPr>
            <a:r>
              <a:rPr lang="en-US" altLang="en-US">
                <a:latin typeface="Courier New" panose="02070309020205020404" pitchFamily="49" charset="0"/>
                <a:cs typeface="Courier New" panose="02070309020205020404" pitchFamily="49" charset="0"/>
              </a:rPr>
              <a:t>-count++</a:t>
            </a:r>
            <a:r>
              <a:rPr lang="en-US" altLang="en-US"/>
              <a:t> (</a:t>
            </a:r>
            <a:r>
              <a:rPr lang="en-US" altLang="en-US">
                <a:latin typeface="Courier New" panose="02070309020205020404" pitchFamily="49" charset="0"/>
                <a:cs typeface="Courier New" panose="02070309020205020404" pitchFamily="49" charset="0"/>
              </a:rPr>
              <a:t>count</a:t>
            </a:r>
            <a:r>
              <a:rPr lang="en-US" altLang="en-US"/>
              <a:t> incremented then negated)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614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06D7C516-2323-4F10-BC48-FFE49295229C}" type="slidenum">
              <a:rPr lang="en-US" altLang="en-US" sz="1000" smtClean="0">
                <a:solidFill>
                  <a:schemeClr val="tx1"/>
                </a:solidFill>
                <a:latin typeface="Arial" panose="020B0604020202020204" pitchFamily="34" charset="0"/>
              </a:rPr>
              <a:pPr>
                <a:spcBef>
                  <a:spcPct val="0"/>
                </a:spcBef>
                <a:buFontTx/>
                <a:buNone/>
              </a:pPr>
              <a:t>51</a:t>
            </a:fld>
            <a:endParaRPr lang="en-US" altLang="en-US" sz="1000">
              <a:solidFill>
                <a:schemeClr val="tx1"/>
              </a:solidFill>
              <a:latin typeface="Arial" panose="020B0604020202020204" pitchFamily="34" charset="0"/>
            </a:endParaRPr>
          </a:p>
        </p:txBody>
      </p:sp>
      <p:sp>
        <p:nvSpPr>
          <p:cNvPr id="61444" name="Rectangle 2"/>
          <p:cNvSpPr>
            <a:spLocks noGrp="1" noChangeArrowheads="1"/>
          </p:cNvSpPr>
          <p:nvPr>
            <p:ph type="title"/>
          </p:nvPr>
        </p:nvSpPr>
        <p:spPr/>
        <p:txBody>
          <a:bodyPr/>
          <a:lstStyle/>
          <a:p>
            <a:pPr eaLnBrk="1" hangingPunct="1"/>
            <a:r>
              <a:rPr lang="en-US" altLang="en-US"/>
              <a:t>Assignment as an Expression</a:t>
            </a:r>
          </a:p>
        </p:txBody>
      </p:sp>
      <p:sp>
        <p:nvSpPr>
          <p:cNvPr id="61445" name="Rectangle 3"/>
          <p:cNvSpPr>
            <a:spLocks noGrp="1" noChangeArrowheads="1"/>
          </p:cNvSpPr>
          <p:nvPr>
            <p:ph type="body" idx="1"/>
          </p:nvPr>
        </p:nvSpPr>
        <p:spPr>
          <a:xfrm>
            <a:off x="381000" y="1371600"/>
            <a:ext cx="8153400" cy="4572000"/>
          </a:xfrm>
        </p:spPr>
        <p:txBody>
          <a:bodyPr/>
          <a:lstStyle/>
          <a:p>
            <a:pPr eaLnBrk="1" hangingPunct="1"/>
            <a:r>
              <a:rPr lang="en-US" altLang="en-US"/>
              <a:t>In the C-based languages, Perl, and JavaScript, the assignment statement produces a result and can be used as an operand</a:t>
            </a:r>
          </a:p>
          <a:p>
            <a:pPr eaLnBrk="1" hangingPunct="1">
              <a:buFontTx/>
              <a:buNone/>
            </a:pPr>
            <a:r>
              <a:rPr lang="en-US" altLang="en-US"/>
              <a:t>	 </a:t>
            </a:r>
            <a:r>
              <a:rPr lang="en-US" altLang="en-US" sz="2000" b="1">
                <a:latin typeface="Courier New" panose="02070309020205020404" pitchFamily="49" charset="0"/>
              </a:rPr>
              <a:t>while</a:t>
            </a:r>
            <a:r>
              <a:rPr lang="en-US" altLang="en-US" sz="2000">
                <a:latin typeface="Courier New" panose="02070309020205020404" pitchFamily="49" charset="0"/>
              </a:rPr>
              <a:t> ((ch = getchar())!= EOF){</a:t>
            </a:r>
            <a:r>
              <a:rPr lang="en-US" altLang="en-US" sz="2000">
                <a:cs typeface="Courier New" panose="02070309020205020404" pitchFamily="49" charset="0"/>
              </a:rPr>
              <a:t>…</a:t>
            </a:r>
            <a:r>
              <a:rPr lang="en-US" altLang="en-US" sz="2000">
                <a:latin typeface="Courier New" panose="02070309020205020404" pitchFamily="49" charset="0"/>
              </a:rPr>
              <a:t>}</a:t>
            </a:r>
          </a:p>
          <a:p>
            <a:pPr eaLnBrk="1" hangingPunct="1">
              <a:buFontTx/>
              <a:buNone/>
            </a:pPr>
            <a:r>
              <a:rPr lang="en-US" altLang="en-US" b="1">
                <a:latin typeface="Courier New" panose="02070309020205020404" pitchFamily="49" charset="0"/>
              </a:rPr>
              <a:t>	</a:t>
            </a:r>
            <a:r>
              <a:rPr lang="en-US" altLang="en-US" sz="2000">
                <a:latin typeface="Courier New" panose="02070309020205020404" pitchFamily="49" charset="0"/>
              </a:rPr>
              <a:t>ch = getchar()</a:t>
            </a:r>
            <a:r>
              <a:rPr lang="en-US" altLang="en-US" b="1">
                <a:latin typeface="Courier New" panose="02070309020205020404" pitchFamily="49" charset="0"/>
              </a:rPr>
              <a:t> </a:t>
            </a:r>
            <a:r>
              <a:rPr lang="en-US" altLang="en-US"/>
              <a:t>is carried out; the result (assigned to </a:t>
            </a:r>
            <a:r>
              <a:rPr lang="en-US" altLang="en-US" sz="2000">
                <a:latin typeface="Courier New" panose="02070309020205020404" pitchFamily="49" charset="0"/>
                <a:cs typeface="Courier New" panose="02070309020205020404" pitchFamily="49" charset="0"/>
              </a:rPr>
              <a:t>ch</a:t>
            </a:r>
            <a:r>
              <a:rPr lang="en-US" altLang="en-US"/>
              <a:t>) is used as a conditional value for the </a:t>
            </a:r>
            <a:r>
              <a:rPr lang="en-US" altLang="en-US" sz="1800" b="1">
                <a:latin typeface="Courier New" panose="02070309020205020404" pitchFamily="49" charset="0"/>
                <a:cs typeface="Courier New" panose="02070309020205020404" pitchFamily="49" charset="0"/>
              </a:rPr>
              <a:t>while</a:t>
            </a:r>
            <a:r>
              <a:rPr lang="en-US" altLang="en-US"/>
              <a:t> statement</a:t>
            </a:r>
          </a:p>
          <a:p>
            <a:pPr eaLnBrk="1" hangingPunct="1"/>
            <a:r>
              <a:rPr lang="en-US" altLang="en-US"/>
              <a:t>Disadvantage: another kind of expression side effect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634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37FC76D6-D1BD-4E8A-B58A-0ACAC7E9E1BE}" type="slidenum">
              <a:rPr lang="en-US" altLang="en-US" sz="1000" smtClean="0">
                <a:solidFill>
                  <a:schemeClr val="tx1"/>
                </a:solidFill>
                <a:latin typeface="Arial" panose="020B0604020202020204" pitchFamily="34" charset="0"/>
              </a:rPr>
              <a:pPr>
                <a:spcBef>
                  <a:spcPct val="0"/>
                </a:spcBef>
                <a:buFontTx/>
                <a:buNone/>
              </a:pPr>
              <a:t>52</a:t>
            </a:fld>
            <a:endParaRPr lang="en-US" altLang="en-US" sz="1000">
              <a:solidFill>
                <a:schemeClr val="tx1"/>
              </a:solidFill>
              <a:latin typeface="Arial" panose="020B0604020202020204" pitchFamily="34" charset="0"/>
            </a:endParaRPr>
          </a:p>
        </p:txBody>
      </p:sp>
      <p:sp>
        <p:nvSpPr>
          <p:cNvPr id="63492" name="Rectangle 2"/>
          <p:cNvSpPr>
            <a:spLocks noGrp="1" noChangeArrowheads="1"/>
          </p:cNvSpPr>
          <p:nvPr>
            <p:ph type="title"/>
          </p:nvPr>
        </p:nvSpPr>
        <p:spPr/>
        <p:txBody>
          <a:bodyPr/>
          <a:lstStyle/>
          <a:p>
            <a:pPr eaLnBrk="1" hangingPunct="1"/>
            <a:r>
              <a:rPr lang="en-US" altLang="en-US"/>
              <a:t>Multiple Assignments</a:t>
            </a:r>
          </a:p>
        </p:txBody>
      </p:sp>
      <p:sp>
        <p:nvSpPr>
          <p:cNvPr id="63493" name="Rectangle 3"/>
          <p:cNvSpPr>
            <a:spLocks noGrp="1" noChangeArrowheads="1"/>
          </p:cNvSpPr>
          <p:nvPr>
            <p:ph type="body" idx="1"/>
          </p:nvPr>
        </p:nvSpPr>
        <p:spPr/>
        <p:txBody>
          <a:bodyPr/>
          <a:lstStyle/>
          <a:p>
            <a:pPr eaLnBrk="1" hangingPunct="1"/>
            <a:r>
              <a:rPr lang="en-US" altLang="en-US"/>
              <a:t>Perl, Ruby, and Lua allow multiple-target multiple-source assignments</a:t>
            </a:r>
          </a:p>
          <a:p>
            <a:pPr eaLnBrk="1" hangingPunct="1">
              <a:buFontTx/>
              <a:buNone/>
            </a:pPr>
            <a:r>
              <a:rPr lang="en-US" altLang="en-US"/>
              <a:t>      </a:t>
            </a:r>
            <a:r>
              <a:rPr lang="en-US" altLang="en-US" sz="2000">
                <a:latin typeface="Courier New" panose="02070309020205020404" pitchFamily="49" charset="0"/>
              </a:rPr>
              <a:t>($first, $second, $third) = (20, 30, 40);</a:t>
            </a:r>
          </a:p>
          <a:p>
            <a:pPr eaLnBrk="1" hangingPunct="1">
              <a:buFontTx/>
              <a:buNone/>
            </a:pPr>
            <a:endParaRPr lang="en-US" altLang="en-US" sz="2000">
              <a:latin typeface="Courier New" panose="02070309020205020404" pitchFamily="49" charset="0"/>
            </a:endParaRPr>
          </a:p>
          <a:p>
            <a:pPr eaLnBrk="1" hangingPunct="1">
              <a:buFontTx/>
              <a:buNone/>
            </a:pPr>
            <a:r>
              <a:rPr lang="en-US" altLang="en-US" sz="2000">
                <a:latin typeface="Courier New" panose="02070309020205020404" pitchFamily="49" charset="0"/>
              </a:rPr>
              <a:t>    </a:t>
            </a:r>
            <a:r>
              <a:rPr lang="en-US" altLang="en-US" sz="2000"/>
              <a:t>Also, the following is legal and performs an interchange:</a:t>
            </a:r>
          </a:p>
          <a:p>
            <a:pPr eaLnBrk="1" hangingPunct="1">
              <a:buFontTx/>
              <a:buNone/>
            </a:pPr>
            <a:r>
              <a:rPr lang="en-US" altLang="en-US" sz="2000">
                <a:latin typeface="Courier New" panose="02070309020205020404" pitchFamily="49" charset="0"/>
              </a:rPr>
              <a:t>     ($first, $second) = ($second, $first);</a:t>
            </a:r>
          </a:p>
          <a:p>
            <a:pPr eaLnBrk="1" hangingPunct="1">
              <a:buFontTx/>
              <a:buNone/>
            </a:pPr>
            <a:endParaRPr lang="en-US" altLang="en-US"/>
          </a:p>
          <a:p>
            <a:pPr eaLnBrk="1" hangingPunct="1">
              <a:buFontTx/>
              <a:buNone/>
            </a:pPr>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1"/>
          <p:cNvSpPr>
            <a:spLocks noGrp="1"/>
          </p:cNvSpPr>
          <p:nvPr>
            <p:ph idx="1"/>
          </p:nvPr>
        </p:nvSpPr>
        <p:spPr/>
        <p:txBody>
          <a:bodyPr/>
          <a:lstStyle/>
          <a:p>
            <a:r>
              <a:rPr lang="en-US" altLang="en-US"/>
              <a:t>Identifiers in functional languages are only names of values</a:t>
            </a:r>
          </a:p>
          <a:p>
            <a:r>
              <a:rPr lang="en-US" altLang="en-US"/>
              <a:t>ML</a:t>
            </a:r>
          </a:p>
          <a:p>
            <a:pPr lvl="1"/>
            <a:r>
              <a:rPr lang="en-US" altLang="en-US"/>
              <a:t>Names are bound to values with </a:t>
            </a:r>
            <a:r>
              <a:rPr lang="en-US" altLang="en-US" sz="2000" b="1">
                <a:latin typeface="Courier New" panose="02070309020205020404" pitchFamily="49" charset="0"/>
                <a:cs typeface="Courier New" panose="02070309020205020404" pitchFamily="49" charset="0"/>
              </a:rPr>
              <a:t>val</a:t>
            </a:r>
          </a:p>
          <a:p>
            <a:pPr lvl="1">
              <a:buFontTx/>
              <a:buNone/>
            </a:pPr>
            <a:r>
              <a:rPr lang="en-US" altLang="en-US"/>
              <a:t>     </a:t>
            </a:r>
            <a:r>
              <a:rPr lang="en-US" altLang="en-US" sz="2000" b="1">
                <a:latin typeface="Courier New" panose="02070309020205020404" pitchFamily="49" charset="0"/>
                <a:cs typeface="Courier New" panose="02070309020205020404" pitchFamily="49" charset="0"/>
              </a:rPr>
              <a:t>val</a:t>
            </a:r>
            <a:r>
              <a:rPr lang="en-US" altLang="en-US" sz="2000">
                <a:latin typeface="Courier New" panose="02070309020205020404" pitchFamily="49" charset="0"/>
                <a:cs typeface="Courier New" panose="02070309020205020404" pitchFamily="49" charset="0"/>
              </a:rPr>
              <a:t> fruit = apples + oranges;</a:t>
            </a:r>
          </a:p>
          <a:p>
            <a:pPr lvl="1">
              <a:buFontTx/>
              <a:buChar char="-"/>
            </a:pPr>
            <a:r>
              <a:rPr lang="en-US" altLang="en-US"/>
              <a:t>If another val for fruit follows, it is a new and different name</a:t>
            </a:r>
          </a:p>
          <a:p>
            <a:r>
              <a:rPr lang="en-US" altLang="en-US"/>
              <a:t>F#</a:t>
            </a:r>
          </a:p>
          <a:p>
            <a:pPr lvl="1"/>
            <a:r>
              <a:rPr lang="en-US" altLang="en-US"/>
              <a:t>F#’s </a:t>
            </a:r>
            <a:r>
              <a:rPr lang="en-US" altLang="en-US" sz="2000" b="1">
                <a:latin typeface="Courier New" panose="02070309020205020404" pitchFamily="49" charset="0"/>
                <a:cs typeface="Courier New" panose="02070309020205020404" pitchFamily="49" charset="0"/>
              </a:rPr>
              <a:t>let</a:t>
            </a:r>
            <a:r>
              <a:rPr lang="en-US" altLang="en-US"/>
              <a:t> is like ML’s </a:t>
            </a:r>
            <a:r>
              <a:rPr lang="en-US" altLang="en-US" sz="2000" b="1">
                <a:latin typeface="Courier New" panose="02070309020205020404" pitchFamily="49" charset="0"/>
                <a:cs typeface="Courier New" panose="02070309020205020404" pitchFamily="49" charset="0"/>
              </a:rPr>
              <a:t>val</a:t>
            </a:r>
            <a:r>
              <a:rPr lang="en-US" altLang="en-US"/>
              <a:t>, except </a:t>
            </a:r>
            <a:r>
              <a:rPr lang="en-US" altLang="en-US" sz="2000" b="1">
                <a:latin typeface="Courier New" panose="02070309020205020404" pitchFamily="49" charset="0"/>
                <a:cs typeface="Courier New" panose="02070309020205020404" pitchFamily="49" charset="0"/>
              </a:rPr>
              <a:t>let</a:t>
            </a:r>
            <a:r>
              <a:rPr lang="en-US" altLang="en-US"/>
              <a:t> also creates a new scope</a:t>
            </a:r>
          </a:p>
          <a:p>
            <a:pPr lvl="1">
              <a:buFontTx/>
              <a:buChar char="-"/>
            </a:pPr>
            <a:endParaRPr lang="en-US" altLang="en-US"/>
          </a:p>
        </p:txBody>
      </p:sp>
      <p:sp>
        <p:nvSpPr>
          <p:cNvPr id="65539" name="Title 2"/>
          <p:cNvSpPr>
            <a:spLocks noGrp="1"/>
          </p:cNvSpPr>
          <p:nvPr>
            <p:ph type="title"/>
          </p:nvPr>
        </p:nvSpPr>
        <p:spPr/>
        <p:txBody>
          <a:bodyPr/>
          <a:lstStyle/>
          <a:p>
            <a:r>
              <a:rPr lang="en-US" altLang="en-US" sz="3200"/>
              <a:t>Assignment in Functional Languages</a:t>
            </a:r>
          </a:p>
        </p:txBody>
      </p:sp>
      <p:sp>
        <p:nvSpPr>
          <p:cNvPr id="6554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6554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34ED23C3-2CD7-49D2-B775-91E892C7CB5B}" type="slidenum">
              <a:rPr lang="en-US" altLang="en-US" sz="1000" smtClean="0">
                <a:solidFill>
                  <a:schemeClr val="tx1"/>
                </a:solidFill>
                <a:latin typeface="Arial" panose="020B0604020202020204" pitchFamily="34" charset="0"/>
              </a:rPr>
              <a:pPr>
                <a:spcBef>
                  <a:spcPct val="0"/>
                </a:spcBef>
                <a:buFontTx/>
                <a:buNone/>
              </a:pPr>
              <a:t>53</a:t>
            </a:fld>
            <a:endParaRPr lang="en-US" altLang="en-US" sz="1000">
              <a:solidFill>
                <a:schemeClr val="tx1"/>
              </a:solidFill>
              <a:latin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665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BD4A573E-5DC3-4353-B98A-DB593F8B878F}" type="slidenum">
              <a:rPr lang="en-US" altLang="en-US" sz="1000" smtClean="0">
                <a:solidFill>
                  <a:schemeClr val="tx1"/>
                </a:solidFill>
                <a:latin typeface="Arial" panose="020B0604020202020204" pitchFamily="34" charset="0"/>
              </a:rPr>
              <a:pPr>
                <a:spcBef>
                  <a:spcPct val="0"/>
                </a:spcBef>
                <a:buFontTx/>
                <a:buNone/>
              </a:pPr>
              <a:t>54</a:t>
            </a:fld>
            <a:endParaRPr lang="en-US" altLang="en-US" sz="1000">
              <a:solidFill>
                <a:schemeClr val="tx1"/>
              </a:solidFill>
              <a:latin typeface="Arial" panose="020B0604020202020204" pitchFamily="34" charset="0"/>
            </a:endParaRPr>
          </a:p>
        </p:txBody>
      </p:sp>
      <p:sp>
        <p:nvSpPr>
          <p:cNvPr id="66564" name="Rectangle 2"/>
          <p:cNvSpPr>
            <a:spLocks noGrp="1" noChangeArrowheads="1"/>
          </p:cNvSpPr>
          <p:nvPr>
            <p:ph type="title"/>
          </p:nvPr>
        </p:nvSpPr>
        <p:spPr/>
        <p:txBody>
          <a:bodyPr/>
          <a:lstStyle/>
          <a:p>
            <a:pPr eaLnBrk="1" hangingPunct="1"/>
            <a:r>
              <a:rPr lang="en-US" altLang="en-US"/>
              <a:t>Mixed-Mode Assignment</a:t>
            </a:r>
          </a:p>
        </p:txBody>
      </p:sp>
      <p:sp>
        <p:nvSpPr>
          <p:cNvPr id="66565" name="Rectangle 3"/>
          <p:cNvSpPr>
            <a:spLocks noGrp="1" noChangeArrowheads="1"/>
          </p:cNvSpPr>
          <p:nvPr>
            <p:ph type="body" idx="1"/>
          </p:nvPr>
        </p:nvSpPr>
        <p:spPr>
          <a:xfrm>
            <a:off x="533400" y="1371600"/>
            <a:ext cx="8229600" cy="4800600"/>
          </a:xfrm>
        </p:spPr>
        <p:txBody>
          <a:bodyPr/>
          <a:lstStyle/>
          <a:p>
            <a:pPr eaLnBrk="1" hangingPunct="1"/>
            <a:r>
              <a:rPr lang="en-US" altLang="en-US" sz="2400" dirty="0"/>
              <a:t>Assignment statements can also be mixed-mode</a:t>
            </a:r>
            <a:endParaRPr lang="en-US" altLang="en-US" sz="2400" dirty="0">
              <a:latin typeface="Courier New" panose="02070309020205020404" pitchFamily="49" charset="0"/>
              <a:cs typeface="Courier New" panose="02070309020205020404" pitchFamily="49" charset="0"/>
            </a:endParaRPr>
          </a:p>
          <a:p>
            <a:pPr eaLnBrk="1" hangingPunct="1"/>
            <a:r>
              <a:rPr lang="en-US" altLang="en-US" sz="2400" dirty="0"/>
              <a:t>In Fortran, C, Perl, and C++, any numeric type value can be assigned to any numeric type variable</a:t>
            </a:r>
          </a:p>
          <a:p>
            <a:pPr>
              <a:lnSpc>
                <a:spcPct val="90000"/>
              </a:lnSpc>
            </a:pPr>
            <a:r>
              <a:rPr lang="en-US" altLang="en-US" sz="2400" dirty="0"/>
              <a:t>In Pascal</a:t>
            </a:r>
          </a:p>
          <a:p>
            <a:pPr lvl="1">
              <a:lnSpc>
                <a:spcPct val="90000"/>
              </a:lnSpc>
            </a:pPr>
            <a:r>
              <a:rPr lang="en-US" altLang="en-US" dirty="0"/>
              <a:t>integers can be assigned to reals, but reals cannot be assigned to integers </a:t>
            </a:r>
          </a:p>
          <a:p>
            <a:pPr lvl="1">
              <a:lnSpc>
                <a:spcPct val="90000"/>
              </a:lnSpc>
            </a:pPr>
            <a:r>
              <a:rPr lang="en-US" altLang="en-US" dirty="0"/>
              <a:t>programmer must specify whether conversion from real to integer is truncated or rounded</a:t>
            </a:r>
          </a:p>
          <a:p>
            <a:pPr eaLnBrk="1" hangingPunct="1"/>
            <a:r>
              <a:rPr lang="en-US" altLang="en-US" sz="2400" dirty="0"/>
              <a:t>In Java and C#, only widening assignment coercions are done</a:t>
            </a:r>
          </a:p>
          <a:p>
            <a:pPr eaLnBrk="1" hangingPunct="1"/>
            <a:r>
              <a:rPr lang="en-US" altLang="en-US" sz="2400" dirty="0"/>
              <a:t>In Ada, there is no assignment coercion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altLang="en-US"/>
              <a:t>Assignments</a:t>
            </a:r>
          </a:p>
        </p:txBody>
      </p:sp>
      <p:sp>
        <p:nvSpPr>
          <p:cNvPr id="441347" name="Rectangle 3"/>
          <p:cNvSpPr>
            <a:spLocks noGrp="1" noChangeArrowheads="1"/>
          </p:cNvSpPr>
          <p:nvPr>
            <p:ph type="body" idx="1"/>
          </p:nvPr>
        </p:nvSpPr>
        <p:spPr>
          <a:xfrm>
            <a:off x="685800" y="1600200"/>
            <a:ext cx="7010400" cy="4114800"/>
          </a:xfrm>
        </p:spPr>
        <p:txBody>
          <a:bodyPr/>
          <a:lstStyle/>
          <a:p>
            <a:r>
              <a:rPr lang="en-US" altLang="en-US">
                <a:latin typeface="Verdana" pitchFamily="34" charset="0"/>
              </a:rPr>
              <a:t>Functional programming:</a:t>
            </a:r>
          </a:p>
          <a:p>
            <a:pPr lvl="1"/>
            <a:r>
              <a:rPr lang="en-US" altLang="en-US">
                <a:latin typeface="Verdana" pitchFamily="34" charset="0"/>
              </a:rPr>
              <a:t>We return a value for surrounding context.</a:t>
            </a:r>
          </a:p>
          <a:p>
            <a:pPr lvl="1"/>
            <a:r>
              <a:rPr lang="en-US" altLang="en-US">
                <a:latin typeface="Verdana" pitchFamily="34" charset="0"/>
              </a:rPr>
              <a:t>Value of expression depends solely on referencing environment, not on the time in which the evaluation occurs.</a:t>
            </a:r>
          </a:p>
          <a:p>
            <a:pPr lvl="1"/>
            <a:r>
              <a:rPr lang="en-US" altLang="en-US">
                <a:latin typeface="Verdana" pitchFamily="34" charset="0"/>
              </a:rPr>
              <a:t>Expressions are "referentially transparent."</a:t>
            </a:r>
          </a:p>
        </p:txBody>
      </p:sp>
    </p:spTree>
    <p:extLst>
      <p:ext uri="{BB962C8B-B14F-4D97-AF65-F5344CB8AC3E}">
        <p14:creationId xmlns:p14="http://schemas.microsoft.com/office/powerpoint/2010/main" val="20577253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lang="en-US" altLang="en-US"/>
              <a:t>Assignments (cont’d)</a:t>
            </a:r>
          </a:p>
        </p:txBody>
      </p:sp>
      <p:sp>
        <p:nvSpPr>
          <p:cNvPr id="442371" name="Rectangle 3"/>
          <p:cNvSpPr>
            <a:spLocks noGrp="1" noChangeArrowheads="1"/>
          </p:cNvSpPr>
          <p:nvPr>
            <p:ph type="body" idx="1"/>
          </p:nvPr>
        </p:nvSpPr>
        <p:spPr/>
        <p:txBody>
          <a:bodyPr/>
          <a:lstStyle/>
          <a:p>
            <a:r>
              <a:rPr lang="en-US" altLang="en-US">
                <a:latin typeface="Verdana" pitchFamily="34" charset="0"/>
              </a:rPr>
              <a:t>Imperative: </a:t>
            </a:r>
          </a:p>
          <a:p>
            <a:pPr lvl="1"/>
            <a:r>
              <a:rPr lang="en-US" altLang="en-US">
                <a:latin typeface="Verdana" pitchFamily="34" charset="0"/>
              </a:rPr>
              <a:t>Based on side-effects.</a:t>
            </a:r>
          </a:p>
          <a:p>
            <a:pPr lvl="1"/>
            <a:r>
              <a:rPr lang="en-US" altLang="en-US">
                <a:latin typeface="Verdana" pitchFamily="34" charset="0"/>
              </a:rPr>
              <a:t>Influence subsequent computation.</a:t>
            </a:r>
          </a:p>
          <a:p>
            <a:pPr lvl="1"/>
            <a:r>
              <a:rPr lang="en-US" altLang="en-US">
                <a:latin typeface="Verdana" pitchFamily="34" charset="0"/>
              </a:rPr>
              <a:t>Distinction between</a:t>
            </a:r>
          </a:p>
          <a:p>
            <a:pPr lvl="2"/>
            <a:r>
              <a:rPr lang="en-US" altLang="en-US">
                <a:latin typeface="Verdana" pitchFamily="34" charset="0"/>
              </a:rPr>
              <a:t>Expressions (return a value)</a:t>
            </a:r>
          </a:p>
          <a:p>
            <a:pPr lvl="2"/>
            <a:r>
              <a:rPr lang="en-US" altLang="en-US">
                <a:latin typeface="Verdana" pitchFamily="34" charset="0"/>
              </a:rPr>
              <a:t>Statements (no value returned, done solely for the side-effects).</a:t>
            </a:r>
          </a:p>
        </p:txBody>
      </p:sp>
    </p:spTree>
    <p:extLst>
      <p:ext uri="{BB962C8B-B14F-4D97-AF65-F5344CB8AC3E}">
        <p14:creationId xmlns:p14="http://schemas.microsoft.com/office/powerpoint/2010/main" val="21812307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n-US" altLang="en-US"/>
              <a:t>Variables</a:t>
            </a:r>
          </a:p>
        </p:txBody>
      </p:sp>
      <p:sp>
        <p:nvSpPr>
          <p:cNvPr id="443395" name="Rectangle 3"/>
          <p:cNvSpPr>
            <a:spLocks noGrp="1" noChangeArrowheads="1"/>
          </p:cNvSpPr>
          <p:nvPr>
            <p:ph type="body" idx="1"/>
          </p:nvPr>
        </p:nvSpPr>
        <p:spPr>
          <a:xfrm>
            <a:off x="685800" y="1600200"/>
            <a:ext cx="7086600" cy="4114800"/>
          </a:xfrm>
        </p:spPr>
        <p:txBody>
          <a:bodyPr/>
          <a:lstStyle/>
          <a:p>
            <a:r>
              <a:rPr lang="en-US" altLang="en-US">
                <a:latin typeface="Verdana" pitchFamily="34" charset="0"/>
              </a:rPr>
              <a:t>Can denote a location in memory </a:t>
            </a:r>
            <a:br>
              <a:rPr lang="en-US" altLang="en-US">
                <a:latin typeface="Verdana" pitchFamily="34" charset="0"/>
              </a:rPr>
            </a:br>
            <a:r>
              <a:rPr lang="en-US" altLang="en-US">
                <a:latin typeface="Verdana" pitchFamily="34" charset="0"/>
              </a:rPr>
              <a:t>(l-value)</a:t>
            </a:r>
          </a:p>
          <a:p>
            <a:r>
              <a:rPr lang="en-US" altLang="en-US">
                <a:latin typeface="Verdana" pitchFamily="34" charset="0"/>
              </a:rPr>
              <a:t>Can denote a value (r-value)</a:t>
            </a:r>
          </a:p>
          <a:p>
            <a:endParaRPr lang="en-US" altLang="en-US">
              <a:latin typeface="Verdana" pitchFamily="34" charset="0"/>
            </a:endParaRPr>
          </a:p>
          <a:p>
            <a:r>
              <a:rPr lang="en-US" altLang="en-US">
                <a:latin typeface="Verdana" pitchFamily="34" charset="0"/>
              </a:rPr>
              <a:t>Typically, </a:t>
            </a:r>
          </a:p>
          <a:p>
            <a:endParaRPr lang="en-US" altLang="en-US">
              <a:latin typeface="Verdana" pitchFamily="34" charset="0"/>
            </a:endParaRPr>
          </a:p>
          <a:p>
            <a:pPr>
              <a:buFontTx/>
              <a:buNone/>
            </a:pPr>
            <a:r>
              <a:rPr lang="en-US" altLang="en-US">
                <a:latin typeface="Verdana" pitchFamily="34" charset="0"/>
              </a:rPr>
              <a:t>		</a:t>
            </a:r>
            <a:r>
              <a:rPr lang="en-US" altLang="en-US">
                <a:latin typeface="Courier New" pitchFamily="49" charset="0"/>
              </a:rPr>
              <a:t>2+3 := c;</a:t>
            </a:r>
            <a:r>
              <a:rPr lang="en-US" altLang="en-US">
                <a:latin typeface="Verdana" pitchFamily="34" charset="0"/>
              </a:rPr>
              <a:t>  is illegal, as well as </a:t>
            </a:r>
          </a:p>
          <a:p>
            <a:pPr>
              <a:buFontTx/>
              <a:buNone/>
            </a:pPr>
            <a:r>
              <a:rPr lang="en-US" altLang="en-US">
                <a:latin typeface="Verdana" pitchFamily="34" charset="0"/>
              </a:rPr>
              <a:t>      	</a:t>
            </a:r>
            <a:r>
              <a:rPr lang="en-US" altLang="en-US">
                <a:latin typeface="Courier New" pitchFamily="49" charset="0"/>
              </a:rPr>
              <a:t>c := 2+3;</a:t>
            </a:r>
            <a:r>
              <a:rPr lang="en-US" altLang="en-US">
                <a:latin typeface="Verdana" pitchFamily="34" charset="0"/>
              </a:rPr>
              <a:t>  if c is a declared constant.</a:t>
            </a:r>
          </a:p>
          <a:p>
            <a:pPr>
              <a:buFontTx/>
              <a:buNone/>
            </a:pPr>
            <a:endParaRPr lang="en-US" altLang="en-US"/>
          </a:p>
        </p:txBody>
      </p:sp>
    </p:spTree>
    <p:extLst>
      <p:ext uri="{BB962C8B-B14F-4D97-AF65-F5344CB8AC3E}">
        <p14:creationId xmlns:p14="http://schemas.microsoft.com/office/powerpoint/2010/main" val="42212898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r>
              <a:rPr lang="en-US" altLang="en-US"/>
              <a:t>Variables (cont’d)</a:t>
            </a:r>
          </a:p>
        </p:txBody>
      </p:sp>
      <p:sp>
        <p:nvSpPr>
          <p:cNvPr id="444419" name="Rectangle 3"/>
          <p:cNvSpPr>
            <a:spLocks noGrp="1" noChangeArrowheads="1"/>
          </p:cNvSpPr>
          <p:nvPr>
            <p:ph type="body" idx="1"/>
          </p:nvPr>
        </p:nvSpPr>
        <p:spPr>
          <a:xfrm>
            <a:off x="685800" y="1600200"/>
            <a:ext cx="6629400" cy="4114800"/>
          </a:xfrm>
        </p:spPr>
        <p:txBody>
          <a:bodyPr/>
          <a:lstStyle/>
          <a:p>
            <a:r>
              <a:rPr lang="en-US" altLang="en-US">
                <a:latin typeface="Verdana" pitchFamily="34" charset="0"/>
              </a:rPr>
              <a:t>Expression on left-hand-side of assignment can be complex, as long as it has an l-value:</a:t>
            </a:r>
          </a:p>
          <a:p>
            <a:endParaRPr lang="en-US" altLang="en-US">
              <a:latin typeface="Verdana" pitchFamily="34" charset="0"/>
            </a:endParaRPr>
          </a:p>
          <a:p>
            <a:pPr>
              <a:buFontTx/>
              <a:buNone/>
            </a:pPr>
            <a:r>
              <a:rPr lang="en-US" altLang="en-US">
                <a:latin typeface="Courier New" pitchFamily="49" charset="0"/>
              </a:rPr>
              <a:t>    (f(a)+3)-&gt;b[c] = 2;</a:t>
            </a:r>
            <a:r>
              <a:rPr lang="en-US" altLang="en-US">
                <a:latin typeface="Verdana" pitchFamily="34" charset="0"/>
              </a:rPr>
              <a:t>    in C.</a:t>
            </a:r>
          </a:p>
          <a:p>
            <a:endParaRPr lang="en-US" altLang="en-US">
              <a:latin typeface="Verdana" pitchFamily="34" charset="0"/>
            </a:endParaRPr>
          </a:p>
          <a:p>
            <a:r>
              <a:rPr lang="en-US" altLang="en-US">
                <a:latin typeface="Verdana" pitchFamily="34" charset="0"/>
              </a:rPr>
              <a:t>Here we assume f returns a pointer to an array of elements, each of which is a structure containing a field b, an array.  Entry c of b has an l-value.</a:t>
            </a:r>
          </a:p>
        </p:txBody>
      </p:sp>
    </p:spTree>
    <p:extLst>
      <p:ext uri="{BB962C8B-B14F-4D97-AF65-F5344CB8AC3E}">
        <p14:creationId xmlns:p14="http://schemas.microsoft.com/office/powerpoint/2010/main" val="32773338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n-US" altLang="en-US"/>
              <a:t>Referencing/Dereferencing</a:t>
            </a:r>
          </a:p>
        </p:txBody>
      </p:sp>
      <p:sp>
        <p:nvSpPr>
          <p:cNvPr id="445443" name="Rectangle 3"/>
          <p:cNvSpPr>
            <a:spLocks noGrp="1" noChangeArrowheads="1"/>
          </p:cNvSpPr>
          <p:nvPr>
            <p:ph type="body" idx="1"/>
          </p:nvPr>
        </p:nvSpPr>
        <p:spPr/>
        <p:txBody>
          <a:bodyPr/>
          <a:lstStyle/>
          <a:p>
            <a:r>
              <a:rPr lang="en-US" altLang="en-US">
                <a:latin typeface="Verdana" pitchFamily="34" charset="0"/>
              </a:rPr>
              <a:t>Consider</a:t>
            </a:r>
          </a:p>
          <a:p>
            <a:endParaRPr lang="en-US" altLang="en-US" sz="1200">
              <a:latin typeface="Verdana" pitchFamily="34" charset="0"/>
            </a:endParaRPr>
          </a:p>
          <a:p>
            <a:pPr>
              <a:buFontTx/>
              <a:buNone/>
            </a:pPr>
            <a:r>
              <a:rPr lang="en-US" altLang="en-US">
                <a:latin typeface="Verdana" pitchFamily="34" charset="0"/>
              </a:rPr>
              <a:t>       </a:t>
            </a:r>
            <a:r>
              <a:rPr lang="en-US" altLang="en-US">
                <a:latin typeface="Courier New" pitchFamily="49" charset="0"/>
              </a:rPr>
              <a:t>	b := 2;</a:t>
            </a:r>
          </a:p>
          <a:p>
            <a:pPr>
              <a:buFontTx/>
              <a:buNone/>
            </a:pPr>
            <a:r>
              <a:rPr lang="en-US" altLang="en-US">
                <a:latin typeface="Courier New" pitchFamily="49" charset="0"/>
              </a:rPr>
              <a:t>     	c := b;</a:t>
            </a:r>
          </a:p>
          <a:p>
            <a:pPr>
              <a:buFontTx/>
              <a:buNone/>
            </a:pPr>
            <a:r>
              <a:rPr lang="en-US" altLang="en-US">
                <a:latin typeface="Courier New" pitchFamily="49" charset="0"/>
              </a:rPr>
              <a:t>     	a := b + c;</a:t>
            </a:r>
          </a:p>
          <a:p>
            <a:endParaRPr lang="en-US" altLang="en-US" sz="1200">
              <a:latin typeface="Courier New" pitchFamily="49" charset="0"/>
            </a:endParaRPr>
          </a:p>
          <a:p>
            <a:r>
              <a:rPr lang="en-US" altLang="en-US">
                <a:latin typeface="Verdana" pitchFamily="34" charset="0"/>
              </a:rPr>
              <a:t>Value Model		Reference Model</a:t>
            </a:r>
          </a:p>
        </p:txBody>
      </p:sp>
      <p:pic>
        <p:nvPicPr>
          <p:cNvPr id="445444" name="Picture 4" descr="f06-02"/>
          <p:cNvPicPr>
            <a:picLocks noChangeAspect="1" noChangeArrowheads="1"/>
          </p:cNvPicPr>
          <p:nvPr/>
        </p:nvPicPr>
        <p:blipFill>
          <a:blip r:embed="rId2">
            <a:extLst>
              <a:ext uri="{28A0092B-C50C-407E-A947-70E740481C1C}">
                <a14:useLocalDpi xmlns:a14="http://schemas.microsoft.com/office/drawing/2010/main" val="0"/>
              </a:ext>
            </a:extLst>
          </a:blip>
          <a:srcRect l="50705"/>
          <a:stretch>
            <a:fillRect/>
          </a:stretch>
        </p:blipFill>
        <p:spPr bwMode="auto">
          <a:xfrm>
            <a:off x="4343400" y="4343400"/>
            <a:ext cx="2667000" cy="2230438"/>
          </a:xfrm>
          <a:prstGeom prst="rect">
            <a:avLst/>
          </a:prstGeom>
          <a:noFill/>
          <a:extLst>
            <a:ext uri="{909E8E84-426E-40DD-AFC4-6F175D3DCCD1}">
              <a14:hiddenFill xmlns:a14="http://schemas.microsoft.com/office/drawing/2010/main">
                <a:solidFill>
                  <a:srgbClr val="FFFFFF"/>
                </a:solidFill>
              </a14:hiddenFill>
            </a:ext>
          </a:extLst>
        </p:spPr>
      </p:pic>
      <p:pic>
        <p:nvPicPr>
          <p:cNvPr id="445445" name="Picture 5" descr="f06-02"/>
          <p:cNvPicPr>
            <a:picLocks noChangeAspect="1" noChangeArrowheads="1"/>
          </p:cNvPicPr>
          <p:nvPr/>
        </p:nvPicPr>
        <p:blipFill>
          <a:blip r:embed="rId2">
            <a:extLst>
              <a:ext uri="{28A0092B-C50C-407E-A947-70E740481C1C}">
                <a14:useLocalDpi xmlns:a14="http://schemas.microsoft.com/office/drawing/2010/main" val="0"/>
              </a:ext>
            </a:extLst>
          </a:blip>
          <a:srcRect r="80281"/>
          <a:stretch>
            <a:fillRect/>
          </a:stretch>
        </p:blipFill>
        <p:spPr bwMode="auto">
          <a:xfrm>
            <a:off x="1600200" y="4343400"/>
            <a:ext cx="1066800" cy="2230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83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6171FC52-9EB3-40FE-AE77-DC7681B7E237}" type="slidenum">
              <a:rPr lang="en-US" altLang="en-US" sz="1000" smtClean="0">
                <a:solidFill>
                  <a:schemeClr val="tx1"/>
                </a:solidFill>
                <a:latin typeface="Arial" panose="020B0604020202020204" pitchFamily="34" charset="0"/>
              </a:rPr>
              <a:pPr>
                <a:spcBef>
                  <a:spcPct val="0"/>
                </a:spcBef>
                <a:buFontTx/>
                <a:buNone/>
              </a:pPr>
              <a:t>6</a:t>
            </a:fld>
            <a:endParaRPr lang="en-US" altLang="en-US" sz="1000">
              <a:solidFill>
                <a:schemeClr val="tx1"/>
              </a:solidFill>
              <a:latin typeface="Arial" panose="020B0604020202020204" pitchFamily="34" charset="0"/>
            </a:endParaRPr>
          </a:p>
        </p:txBody>
      </p:sp>
      <p:sp>
        <p:nvSpPr>
          <p:cNvPr id="12292" name="Rectangle 2"/>
          <p:cNvSpPr>
            <a:spLocks noGrp="1" noChangeArrowheads="1"/>
          </p:cNvSpPr>
          <p:nvPr>
            <p:ph type="title"/>
          </p:nvPr>
        </p:nvSpPr>
        <p:spPr/>
        <p:txBody>
          <a:bodyPr/>
          <a:lstStyle/>
          <a:p>
            <a:pPr eaLnBrk="1" hangingPunct="1"/>
            <a:r>
              <a:rPr lang="en-US" altLang="en-US" sz="3200"/>
              <a:t>Arithmetic Expressions: Design Issues</a:t>
            </a:r>
          </a:p>
        </p:txBody>
      </p:sp>
      <p:sp>
        <p:nvSpPr>
          <p:cNvPr id="12293" name="Rectangle 3"/>
          <p:cNvSpPr>
            <a:spLocks noGrp="1" noChangeArrowheads="1"/>
          </p:cNvSpPr>
          <p:nvPr>
            <p:ph type="body" idx="1"/>
          </p:nvPr>
        </p:nvSpPr>
        <p:spPr/>
        <p:txBody>
          <a:bodyPr/>
          <a:lstStyle/>
          <a:p>
            <a:pPr marL="533400" indent="-533400" eaLnBrk="1" hangingPunct="1"/>
            <a:r>
              <a:rPr lang="en-US" altLang="en-US" dirty="0"/>
              <a:t>Design issues for arithmetic expressions</a:t>
            </a:r>
          </a:p>
          <a:p>
            <a:pPr marL="914400" lvl="1" indent="-457200" eaLnBrk="1" hangingPunct="1"/>
            <a:r>
              <a:rPr lang="en-US" altLang="en-US" dirty="0"/>
              <a:t>What are the Operator precedence rules?</a:t>
            </a:r>
          </a:p>
          <a:p>
            <a:pPr marL="914400" lvl="1" indent="-457200" eaLnBrk="1" hangingPunct="1"/>
            <a:r>
              <a:rPr lang="en-US" altLang="en-US" dirty="0"/>
              <a:t>What are the Operator associativity rules?</a:t>
            </a:r>
          </a:p>
          <a:p>
            <a:pPr marL="914400" lvl="1" indent="-457200" eaLnBrk="1" hangingPunct="1"/>
            <a:r>
              <a:rPr lang="en-US" altLang="en-US" dirty="0"/>
              <a:t>What is the Order of operand evaluation?</a:t>
            </a:r>
          </a:p>
          <a:p>
            <a:pPr marL="914400" lvl="1" indent="-457200" eaLnBrk="1" hangingPunct="1"/>
            <a:r>
              <a:rPr lang="en-US" altLang="en-US" dirty="0"/>
              <a:t>What are the Operand evaluation side effects?</a:t>
            </a:r>
          </a:p>
          <a:p>
            <a:pPr marL="914400" lvl="1" indent="-457200" eaLnBrk="1" hangingPunct="1"/>
            <a:r>
              <a:rPr lang="en-US" altLang="en-US" dirty="0"/>
              <a:t>Does the language allow user-defined Operator overloading?</a:t>
            </a:r>
          </a:p>
          <a:p>
            <a:pPr marL="914400" lvl="1" indent="-457200" eaLnBrk="1" hangingPunct="1"/>
            <a:r>
              <a:rPr lang="en-US" altLang="en-US" dirty="0"/>
              <a:t>What type/mode mixing is allowed expressions?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lstStyle/>
          <a:p>
            <a:r>
              <a:rPr lang="en-US" altLang="en-US"/>
              <a:t>Referencing/Dereferencing (cont’d)</a:t>
            </a:r>
          </a:p>
        </p:txBody>
      </p:sp>
      <p:sp>
        <p:nvSpPr>
          <p:cNvPr id="446467" name="Rectangle 3"/>
          <p:cNvSpPr>
            <a:spLocks noGrp="1" noChangeArrowheads="1"/>
          </p:cNvSpPr>
          <p:nvPr>
            <p:ph type="body" idx="1"/>
          </p:nvPr>
        </p:nvSpPr>
        <p:spPr>
          <a:xfrm>
            <a:off x="685800" y="1600200"/>
            <a:ext cx="6629400" cy="4114800"/>
          </a:xfrm>
        </p:spPr>
        <p:txBody>
          <a:bodyPr/>
          <a:lstStyle/>
          <a:p>
            <a:pPr>
              <a:lnSpc>
                <a:spcPct val="90000"/>
              </a:lnSpc>
            </a:pPr>
            <a:r>
              <a:rPr lang="en-US" altLang="en-US">
                <a:latin typeface="Verdana" pitchFamily="34" charset="0"/>
              </a:rPr>
              <a:t>Pascal, C, C++ use the "value model":  </a:t>
            </a:r>
          </a:p>
          <a:p>
            <a:pPr lvl="1">
              <a:lnSpc>
                <a:spcPct val="90000"/>
              </a:lnSpc>
            </a:pPr>
            <a:r>
              <a:rPr lang="en-US" altLang="en-US">
                <a:latin typeface="Verdana" pitchFamily="34" charset="0"/>
              </a:rPr>
              <a:t>Store 2 in </a:t>
            </a:r>
            <a:r>
              <a:rPr lang="en-US" altLang="en-US">
                <a:latin typeface="Courier New" pitchFamily="49" charset="0"/>
              </a:rPr>
              <a:t>b</a:t>
            </a:r>
          </a:p>
          <a:p>
            <a:pPr lvl="1">
              <a:lnSpc>
                <a:spcPct val="90000"/>
              </a:lnSpc>
            </a:pPr>
            <a:r>
              <a:rPr lang="en-US" altLang="en-US">
                <a:latin typeface="Verdana" pitchFamily="34" charset="0"/>
              </a:rPr>
              <a:t>Copy the 2 into </a:t>
            </a:r>
            <a:r>
              <a:rPr lang="en-US" altLang="en-US">
                <a:latin typeface="Courier New" pitchFamily="49" charset="0"/>
              </a:rPr>
              <a:t>c</a:t>
            </a:r>
          </a:p>
          <a:p>
            <a:pPr lvl="1">
              <a:lnSpc>
                <a:spcPct val="90000"/>
              </a:lnSpc>
            </a:pPr>
            <a:r>
              <a:rPr lang="en-US" altLang="en-US">
                <a:latin typeface="Verdana" pitchFamily="34" charset="0"/>
              </a:rPr>
              <a:t>Access </a:t>
            </a:r>
            <a:r>
              <a:rPr lang="en-US" altLang="en-US">
                <a:latin typeface="Courier New" pitchFamily="49" charset="0"/>
              </a:rPr>
              <a:t>b,c,</a:t>
            </a:r>
            <a:r>
              <a:rPr lang="en-US" altLang="en-US">
                <a:latin typeface="Verdana" pitchFamily="34" charset="0"/>
              </a:rPr>
              <a:t> add them, store in </a:t>
            </a:r>
            <a:r>
              <a:rPr lang="en-US" altLang="en-US">
                <a:latin typeface="Courier New" pitchFamily="49" charset="0"/>
              </a:rPr>
              <a:t>a.</a:t>
            </a:r>
          </a:p>
          <a:p>
            <a:pPr>
              <a:lnSpc>
                <a:spcPct val="90000"/>
              </a:lnSpc>
            </a:pPr>
            <a:endParaRPr lang="en-US" altLang="en-US">
              <a:latin typeface="Verdana" pitchFamily="34" charset="0"/>
            </a:endParaRPr>
          </a:p>
          <a:p>
            <a:pPr>
              <a:lnSpc>
                <a:spcPct val="90000"/>
              </a:lnSpc>
            </a:pPr>
            <a:r>
              <a:rPr lang="en-US" altLang="en-US">
                <a:latin typeface="Verdana" pitchFamily="34" charset="0"/>
              </a:rPr>
              <a:t>Clu uses the "reference" model:</a:t>
            </a:r>
          </a:p>
          <a:p>
            <a:pPr lvl="1">
              <a:lnSpc>
                <a:spcPct val="90000"/>
              </a:lnSpc>
            </a:pPr>
            <a:r>
              <a:rPr lang="en-US" altLang="en-US">
                <a:latin typeface="Verdana" pitchFamily="34" charset="0"/>
              </a:rPr>
              <a:t>Let </a:t>
            </a:r>
            <a:r>
              <a:rPr lang="en-US" altLang="en-US">
                <a:latin typeface="Courier New" pitchFamily="49" charset="0"/>
              </a:rPr>
              <a:t>b</a:t>
            </a:r>
            <a:r>
              <a:rPr lang="en-US" altLang="en-US">
                <a:latin typeface="Verdana" pitchFamily="34" charset="0"/>
              </a:rPr>
              <a:t> refer to 2.</a:t>
            </a:r>
          </a:p>
          <a:p>
            <a:pPr lvl="1">
              <a:lnSpc>
                <a:spcPct val="90000"/>
              </a:lnSpc>
            </a:pPr>
            <a:r>
              <a:rPr lang="en-US" altLang="en-US">
                <a:latin typeface="Verdana" pitchFamily="34" charset="0"/>
              </a:rPr>
              <a:t>Let </a:t>
            </a:r>
            <a:r>
              <a:rPr lang="en-US" altLang="en-US">
                <a:latin typeface="Courier New" pitchFamily="49" charset="0"/>
              </a:rPr>
              <a:t>c </a:t>
            </a:r>
            <a:r>
              <a:rPr lang="en-US" altLang="en-US">
                <a:latin typeface="Verdana" pitchFamily="34" charset="0"/>
              </a:rPr>
              <a:t>also refer to 2.</a:t>
            </a:r>
          </a:p>
          <a:p>
            <a:pPr lvl="1">
              <a:lnSpc>
                <a:spcPct val="90000"/>
              </a:lnSpc>
            </a:pPr>
            <a:r>
              <a:rPr lang="en-US" altLang="en-US">
                <a:latin typeface="Verdana" pitchFamily="34" charset="0"/>
              </a:rPr>
              <a:t>Pass references </a:t>
            </a:r>
            <a:r>
              <a:rPr lang="en-US" altLang="en-US">
                <a:latin typeface="Courier New" pitchFamily="49" charset="0"/>
              </a:rPr>
              <a:t>a,b</a:t>
            </a:r>
            <a:r>
              <a:rPr lang="en-US" altLang="en-US">
                <a:latin typeface="Verdana" pitchFamily="34" charset="0"/>
              </a:rPr>
              <a:t> to "+", let </a:t>
            </a:r>
            <a:r>
              <a:rPr lang="en-US" altLang="en-US">
                <a:latin typeface="Courier New" pitchFamily="49" charset="0"/>
              </a:rPr>
              <a:t>a</a:t>
            </a:r>
            <a:r>
              <a:rPr lang="en-US" altLang="en-US">
                <a:latin typeface="Verdana" pitchFamily="34" charset="0"/>
              </a:rPr>
              <a:t> refer to result.</a:t>
            </a:r>
          </a:p>
          <a:p>
            <a:pPr>
              <a:lnSpc>
                <a:spcPct val="90000"/>
              </a:lnSpc>
            </a:pPr>
            <a:endParaRPr lang="en-US" altLang="en-US">
              <a:latin typeface="Verdana" pitchFamily="34" charset="0"/>
            </a:endParaRPr>
          </a:p>
        </p:txBody>
      </p:sp>
    </p:spTree>
    <p:extLst>
      <p:ext uri="{BB962C8B-B14F-4D97-AF65-F5344CB8AC3E}">
        <p14:creationId xmlns:p14="http://schemas.microsoft.com/office/powerpoint/2010/main" val="24750340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altLang="en-US"/>
              <a:t>Pitfall in C</a:t>
            </a:r>
          </a:p>
        </p:txBody>
      </p:sp>
      <p:sp>
        <p:nvSpPr>
          <p:cNvPr id="452611" name="Rectangle 3"/>
          <p:cNvSpPr>
            <a:spLocks noGrp="1" noChangeArrowheads="1"/>
          </p:cNvSpPr>
          <p:nvPr>
            <p:ph type="body" idx="1"/>
          </p:nvPr>
        </p:nvSpPr>
        <p:spPr>
          <a:xfrm>
            <a:off x="685800" y="1600200"/>
            <a:ext cx="6553200" cy="5029200"/>
          </a:xfrm>
        </p:spPr>
        <p:txBody>
          <a:bodyPr/>
          <a:lstStyle/>
          <a:p>
            <a:pPr>
              <a:buFontTx/>
              <a:buNone/>
            </a:pPr>
            <a:r>
              <a:rPr lang="en-US" altLang="en-US">
                <a:latin typeface="Courier New" pitchFamily="49" charset="0"/>
              </a:rPr>
              <a:t> 	if (a=b) {  ...  }</a:t>
            </a:r>
          </a:p>
          <a:p>
            <a:pPr>
              <a:buFontTx/>
              <a:buNone/>
            </a:pPr>
            <a:r>
              <a:rPr lang="en-US" altLang="en-US">
                <a:latin typeface="Courier New" pitchFamily="49" charset="0"/>
              </a:rPr>
              <a:t> 	/* assign b to a and proceed */ /* if result is nonzero  /*</a:t>
            </a:r>
          </a:p>
          <a:p>
            <a:pPr>
              <a:buFontTx/>
              <a:buNone/>
            </a:pPr>
            <a:endParaRPr lang="en-US" altLang="en-US">
              <a:latin typeface="Courier New" pitchFamily="49" charset="0"/>
            </a:endParaRPr>
          </a:p>
          <a:p>
            <a:r>
              <a:rPr lang="en-US" altLang="en-US">
                <a:latin typeface="Verdana" pitchFamily="34" charset="0"/>
              </a:rPr>
              <a:t>Some C compilers warn against this.</a:t>
            </a:r>
          </a:p>
          <a:p>
            <a:r>
              <a:rPr lang="en-US" altLang="en-US">
                <a:latin typeface="Verdana" pitchFamily="34" charset="0"/>
              </a:rPr>
              <a:t>Different from</a:t>
            </a:r>
          </a:p>
          <a:p>
            <a:endParaRPr lang="en-US" altLang="en-US">
              <a:latin typeface="Verdana" pitchFamily="34" charset="0"/>
            </a:endParaRPr>
          </a:p>
          <a:p>
            <a:pPr>
              <a:buFontTx/>
              <a:buNone/>
            </a:pPr>
            <a:r>
              <a:rPr lang="en-US" altLang="en-US">
                <a:latin typeface="Courier New" pitchFamily="49" charset="0"/>
              </a:rPr>
              <a:t>     if (a==b) {  ...  }</a:t>
            </a:r>
          </a:p>
          <a:p>
            <a:endParaRPr lang="en-US" altLang="en-US">
              <a:latin typeface="Courier New" pitchFamily="49" charset="0"/>
            </a:endParaRPr>
          </a:p>
          <a:p>
            <a:r>
              <a:rPr lang="en-US" altLang="en-US">
                <a:latin typeface="Verdana" pitchFamily="34" charset="0"/>
              </a:rPr>
              <a:t>Java has separate boolean type: </a:t>
            </a:r>
          </a:p>
          <a:p>
            <a:pPr lvl="1"/>
            <a:r>
              <a:rPr lang="en-US" altLang="en-US">
                <a:latin typeface="Verdana" pitchFamily="34" charset="0"/>
              </a:rPr>
              <a:t>prohibits using an int as a boolean.</a:t>
            </a:r>
          </a:p>
          <a:p>
            <a:endParaRPr lang="en-US" altLang="en-US">
              <a:latin typeface="Verdana" pitchFamily="34" charset="0"/>
            </a:endParaRPr>
          </a:p>
        </p:txBody>
      </p:sp>
    </p:spTree>
    <p:extLst>
      <p:ext uri="{BB962C8B-B14F-4D97-AF65-F5344CB8AC3E}">
        <p14:creationId xmlns:p14="http://schemas.microsoft.com/office/powerpoint/2010/main" val="7249093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r>
              <a:rPr lang="en-US" altLang="en-US"/>
              <a:t>Initialization</a:t>
            </a:r>
          </a:p>
        </p:txBody>
      </p:sp>
      <p:sp>
        <p:nvSpPr>
          <p:cNvPr id="454659" name="Rectangle 3"/>
          <p:cNvSpPr>
            <a:spLocks noGrp="1" noChangeArrowheads="1"/>
          </p:cNvSpPr>
          <p:nvPr>
            <p:ph type="body" idx="1"/>
          </p:nvPr>
        </p:nvSpPr>
        <p:spPr>
          <a:xfrm>
            <a:off x="685800" y="1600200"/>
            <a:ext cx="7239000" cy="4114800"/>
          </a:xfrm>
        </p:spPr>
        <p:txBody>
          <a:bodyPr/>
          <a:lstStyle/>
          <a:p>
            <a:pPr marL="381000" indent="-381000"/>
            <a:r>
              <a:rPr lang="en-US" altLang="en-US">
                <a:latin typeface="Verdana" pitchFamily="34" charset="0"/>
              </a:rPr>
              <a:t>Not always provided (there is assignment)</a:t>
            </a:r>
          </a:p>
          <a:p>
            <a:pPr marL="381000" indent="-381000"/>
            <a:r>
              <a:rPr lang="en-US" altLang="en-US">
                <a:latin typeface="Verdana" pitchFamily="34" charset="0"/>
              </a:rPr>
              <a:t>Useful for 2 reasons:</a:t>
            </a:r>
          </a:p>
          <a:p>
            <a:pPr marL="838200" lvl="1" indent="-381000">
              <a:buFontTx/>
              <a:buAutoNum type="arabicPeriod"/>
            </a:pPr>
            <a:r>
              <a:rPr lang="en-US" altLang="en-US">
                <a:latin typeface="Verdana" pitchFamily="34" charset="0"/>
              </a:rPr>
              <a:t>Static allocation:</a:t>
            </a:r>
          </a:p>
          <a:p>
            <a:pPr marL="1295400" lvl="2" indent="-381000"/>
            <a:r>
              <a:rPr lang="en-US" altLang="en-US">
                <a:latin typeface="Verdana" pitchFamily="34" charset="0"/>
              </a:rPr>
              <a:t>compiler can place value directly into memory.</a:t>
            </a:r>
          </a:p>
          <a:p>
            <a:pPr marL="1295400" lvl="2" indent="-381000"/>
            <a:r>
              <a:rPr lang="en-US" altLang="en-US">
                <a:latin typeface="Verdana" pitchFamily="34" charset="0"/>
              </a:rPr>
              <a:t>No execution time spent on initialization.</a:t>
            </a:r>
          </a:p>
          <a:p>
            <a:pPr marL="838200" lvl="1" indent="-381000">
              <a:buFontTx/>
              <a:buAutoNum type="arabicPeriod"/>
            </a:pPr>
            <a:r>
              <a:rPr lang="en-US" altLang="en-US">
                <a:latin typeface="Verdana" pitchFamily="34" charset="0"/>
              </a:rPr>
              <a:t>Variable not initialized is common error.</a:t>
            </a:r>
          </a:p>
        </p:txBody>
      </p:sp>
    </p:spTree>
    <p:extLst>
      <p:ext uri="{BB962C8B-B14F-4D97-AF65-F5344CB8AC3E}">
        <p14:creationId xmlns:p14="http://schemas.microsoft.com/office/powerpoint/2010/main" val="19180558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p:txBody>
          <a:bodyPr/>
          <a:lstStyle/>
          <a:p>
            <a:r>
              <a:rPr lang="en-US" altLang="en-US"/>
              <a:t>Initialization (cont’d)</a:t>
            </a:r>
          </a:p>
        </p:txBody>
      </p:sp>
      <p:sp>
        <p:nvSpPr>
          <p:cNvPr id="455683" name="Rectangle 3"/>
          <p:cNvSpPr>
            <a:spLocks noGrp="1" noChangeArrowheads="1"/>
          </p:cNvSpPr>
          <p:nvPr>
            <p:ph type="body" idx="1"/>
          </p:nvPr>
        </p:nvSpPr>
        <p:spPr/>
        <p:txBody>
          <a:bodyPr/>
          <a:lstStyle/>
          <a:p>
            <a:pPr marL="381000" indent="-381000"/>
            <a:r>
              <a:rPr lang="en-US" altLang="en-US">
                <a:latin typeface="Verdana" pitchFamily="34" charset="0"/>
              </a:rPr>
              <a:t>Pascal has </a:t>
            </a:r>
            <a:r>
              <a:rPr lang="en-US" altLang="en-US">
                <a:solidFill>
                  <a:srgbClr val="FDAD23"/>
                </a:solidFill>
                <a:latin typeface="Verdana" pitchFamily="34" charset="0"/>
              </a:rPr>
              <a:t>NO</a:t>
            </a:r>
            <a:r>
              <a:rPr lang="en-US" altLang="en-US">
                <a:latin typeface="Verdana" pitchFamily="34" charset="0"/>
              </a:rPr>
              <a:t> initialization.</a:t>
            </a:r>
          </a:p>
          <a:p>
            <a:pPr marL="838200" lvl="1" indent="-381000"/>
            <a:r>
              <a:rPr lang="en-US" altLang="en-US">
                <a:latin typeface="Verdana" pitchFamily="34" charset="0"/>
              </a:rPr>
              <a:t>Some compilers provide it as an extension.</a:t>
            </a:r>
          </a:p>
          <a:p>
            <a:pPr marL="457200" lvl="1" indent="0">
              <a:buNone/>
            </a:pPr>
            <a:endParaRPr lang="en-US" altLang="en-US">
              <a:latin typeface="Verdana" pitchFamily="34" charset="0"/>
            </a:endParaRPr>
          </a:p>
          <a:p>
            <a:pPr marL="381000" indent="-381000"/>
            <a:r>
              <a:rPr lang="en-US" altLang="en-US">
                <a:latin typeface="Verdana" pitchFamily="34" charset="0"/>
              </a:rPr>
              <a:t>C, C++, Ada allow aggregates:</a:t>
            </a:r>
          </a:p>
          <a:p>
            <a:pPr marL="838200" lvl="1" indent="-381000"/>
            <a:r>
              <a:rPr lang="en-US" altLang="en-US">
                <a:latin typeface="Verdana" pitchFamily="34" charset="0"/>
              </a:rPr>
              <a:t>Initialization of a user-defined composite type.</a:t>
            </a:r>
          </a:p>
        </p:txBody>
      </p:sp>
    </p:spTree>
    <p:extLst>
      <p:ext uri="{BB962C8B-B14F-4D97-AF65-F5344CB8AC3E}">
        <p14:creationId xmlns:p14="http://schemas.microsoft.com/office/powerpoint/2010/main" val="6850004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r>
              <a:rPr lang="en-US" altLang="en-US"/>
              <a:t>Example: (C)</a:t>
            </a:r>
          </a:p>
        </p:txBody>
      </p:sp>
      <p:sp>
        <p:nvSpPr>
          <p:cNvPr id="456707" name="Rectangle 3"/>
          <p:cNvSpPr>
            <a:spLocks noGrp="1" noChangeArrowheads="1"/>
          </p:cNvSpPr>
          <p:nvPr>
            <p:ph type="body" idx="1"/>
          </p:nvPr>
        </p:nvSpPr>
        <p:spPr>
          <a:xfrm>
            <a:off x="685800" y="1600200"/>
            <a:ext cx="8001000" cy="4953000"/>
          </a:xfrm>
        </p:spPr>
        <p:txBody>
          <a:bodyPr/>
          <a:lstStyle/>
          <a:p>
            <a:pPr>
              <a:buFontTx/>
              <a:buNone/>
            </a:pPr>
            <a:r>
              <a:rPr lang="en-US" altLang="en-US">
                <a:latin typeface="Courier New" pitchFamily="49" charset="0"/>
              </a:rPr>
              <a:t>		int a[] = {2,3,4,5,6,7}</a:t>
            </a:r>
          </a:p>
          <a:p>
            <a:endParaRPr lang="en-US" altLang="en-US">
              <a:latin typeface="Courier New" pitchFamily="49" charset="0"/>
            </a:endParaRPr>
          </a:p>
          <a:p>
            <a:r>
              <a:rPr lang="en-US" altLang="en-US">
                <a:latin typeface="Verdana" pitchFamily="34" charset="0"/>
              </a:rPr>
              <a:t>Rules for mismatches between </a:t>
            </a:r>
            <a:br>
              <a:rPr lang="en-US" altLang="en-US">
                <a:latin typeface="Verdana" pitchFamily="34" charset="0"/>
              </a:rPr>
            </a:br>
            <a:r>
              <a:rPr lang="en-US" altLang="en-US">
                <a:latin typeface="Verdana" pitchFamily="34" charset="0"/>
              </a:rPr>
              <a:t>declaration and initialization:</a:t>
            </a:r>
          </a:p>
          <a:p>
            <a:endParaRPr lang="en-US" altLang="en-US">
              <a:latin typeface="Verdana" pitchFamily="34" charset="0"/>
            </a:endParaRPr>
          </a:p>
          <a:p>
            <a:pPr>
              <a:buFontTx/>
              <a:buNone/>
            </a:pPr>
            <a:r>
              <a:rPr lang="en-US" altLang="en-US" sz="2000">
                <a:latin typeface="Courier New" pitchFamily="49" charset="0"/>
              </a:rPr>
              <a:t>int a[4] = {1,2,3}; /* rest filled with zeroes */</a:t>
            </a:r>
          </a:p>
          <a:p>
            <a:pPr>
              <a:buFontTx/>
              <a:buNone/>
            </a:pPr>
            <a:r>
              <a:rPr lang="en-US" altLang="en-US" sz="2000">
                <a:latin typeface="Courier New" pitchFamily="49" charset="0"/>
              </a:rPr>
              <a:t>int a[4] = {0};    /* filled with all zeroes  */</a:t>
            </a:r>
          </a:p>
          <a:p>
            <a:pPr>
              <a:buFontTx/>
              <a:buNone/>
            </a:pPr>
            <a:r>
              <a:rPr lang="en-US" altLang="en-US" sz="2000">
                <a:latin typeface="Courier New" pitchFamily="49" charset="0"/>
              </a:rPr>
              <a:t>int a[4] = {1,2,3,4,5,6,7}   /* oops!  */</a:t>
            </a:r>
          </a:p>
          <a:p>
            <a:endParaRPr lang="en-US" altLang="en-US" sz="2000">
              <a:latin typeface="Courier New" pitchFamily="49" charset="0"/>
            </a:endParaRPr>
          </a:p>
          <a:p>
            <a:r>
              <a:rPr lang="en-US" altLang="en-US">
                <a:latin typeface="Verdana" pitchFamily="34" charset="0"/>
              </a:rPr>
              <a:t>Additional rules apply for </a:t>
            </a:r>
            <a:br>
              <a:rPr lang="en-US" altLang="en-US">
                <a:latin typeface="Verdana" pitchFamily="34" charset="0"/>
              </a:rPr>
            </a:br>
            <a:r>
              <a:rPr lang="en-US" altLang="en-US">
                <a:latin typeface="Verdana" pitchFamily="34" charset="0"/>
              </a:rPr>
              <a:t>multi-dimensional arrays and structs in C</a:t>
            </a:r>
            <a:r>
              <a:rPr lang="en-US" altLang="en-US" sz="2800">
                <a:latin typeface="Verdana" pitchFamily="34" charset="0"/>
              </a:rPr>
              <a:t>.</a:t>
            </a:r>
          </a:p>
        </p:txBody>
      </p:sp>
    </p:spTree>
    <p:extLst>
      <p:ext uri="{BB962C8B-B14F-4D97-AF65-F5344CB8AC3E}">
        <p14:creationId xmlns:p14="http://schemas.microsoft.com/office/powerpoint/2010/main" val="5814557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p:txBody>
          <a:bodyPr/>
          <a:lstStyle/>
          <a:p>
            <a:r>
              <a:rPr lang="en-US" altLang="en-US"/>
              <a:t>Uninitialized Variables</a:t>
            </a:r>
          </a:p>
        </p:txBody>
      </p:sp>
      <p:sp>
        <p:nvSpPr>
          <p:cNvPr id="457731" name="Rectangle 3"/>
          <p:cNvSpPr>
            <a:spLocks noGrp="1" noChangeArrowheads="1"/>
          </p:cNvSpPr>
          <p:nvPr>
            <p:ph type="body" idx="1"/>
          </p:nvPr>
        </p:nvSpPr>
        <p:spPr>
          <a:xfrm>
            <a:off x="685800" y="1600200"/>
            <a:ext cx="6553200" cy="4800600"/>
          </a:xfrm>
        </p:spPr>
        <p:txBody>
          <a:bodyPr/>
          <a:lstStyle/>
          <a:p>
            <a:r>
              <a:rPr lang="en-US" altLang="en-US">
                <a:latin typeface="Verdana" pitchFamily="34" charset="0"/>
              </a:rPr>
              <a:t>Pascal guarantees default values </a:t>
            </a:r>
            <a:br>
              <a:rPr lang="en-US" altLang="en-US">
                <a:latin typeface="Verdana" pitchFamily="34" charset="0"/>
              </a:rPr>
            </a:br>
            <a:r>
              <a:rPr lang="en-US" altLang="en-US">
                <a:latin typeface="Verdana" pitchFamily="34" charset="0"/>
              </a:rPr>
              <a:t>(e.g. zero for integers)</a:t>
            </a:r>
          </a:p>
          <a:p>
            <a:endParaRPr lang="en-US" altLang="en-US">
              <a:latin typeface="Verdana" pitchFamily="34" charset="0"/>
            </a:endParaRPr>
          </a:p>
          <a:p>
            <a:r>
              <a:rPr lang="en-US" altLang="en-US">
                <a:latin typeface="Verdana" pitchFamily="34" charset="0"/>
              </a:rPr>
              <a:t>C guarantees zero values only for static variables, *garbage* for everyone else !</a:t>
            </a:r>
          </a:p>
          <a:p>
            <a:endParaRPr lang="en-US" altLang="en-US"/>
          </a:p>
        </p:txBody>
      </p:sp>
    </p:spTree>
    <p:extLst>
      <p:ext uri="{BB962C8B-B14F-4D97-AF65-F5344CB8AC3E}">
        <p14:creationId xmlns:p14="http://schemas.microsoft.com/office/powerpoint/2010/main" val="15758353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r>
              <a:rPr lang="en-US" altLang="en-US"/>
              <a:t>Uninitialized Variables (cont’d)</a:t>
            </a:r>
          </a:p>
        </p:txBody>
      </p:sp>
      <p:sp>
        <p:nvSpPr>
          <p:cNvPr id="458755" name="Rectangle 3"/>
          <p:cNvSpPr>
            <a:spLocks noGrp="1" noChangeArrowheads="1"/>
          </p:cNvSpPr>
          <p:nvPr>
            <p:ph type="body" idx="1"/>
          </p:nvPr>
        </p:nvSpPr>
        <p:spPr/>
        <p:txBody>
          <a:bodyPr/>
          <a:lstStyle/>
          <a:p>
            <a:r>
              <a:rPr lang="en-US" altLang="en-US">
                <a:latin typeface="Verdana" pitchFamily="34" charset="0"/>
              </a:rPr>
              <a:t>C++ distinguishes between:</a:t>
            </a:r>
          </a:p>
          <a:p>
            <a:pPr lvl="1"/>
            <a:r>
              <a:rPr lang="en-US" altLang="en-US">
                <a:latin typeface="Verdana" pitchFamily="34" charset="0"/>
              </a:rPr>
              <a:t>initialization (invocation of a constructor, no initial value is required) </a:t>
            </a:r>
          </a:p>
          <a:p>
            <a:pPr lvl="2"/>
            <a:r>
              <a:rPr lang="en-US" altLang="en-US">
                <a:latin typeface="Verdana" pitchFamily="34" charset="0"/>
              </a:rPr>
              <a:t>Crucial for user-defined ADT's to manage their own storage, along with destructors.</a:t>
            </a:r>
          </a:p>
          <a:p>
            <a:pPr lvl="1"/>
            <a:r>
              <a:rPr lang="en-US" altLang="en-US">
                <a:latin typeface="Verdana" pitchFamily="34" charset="0"/>
              </a:rPr>
              <a:t>assignment (explicit)</a:t>
            </a:r>
          </a:p>
        </p:txBody>
      </p:sp>
    </p:spTree>
    <p:extLst>
      <p:ext uri="{BB962C8B-B14F-4D97-AF65-F5344CB8AC3E}">
        <p14:creationId xmlns:p14="http://schemas.microsoft.com/office/powerpoint/2010/main" val="5786712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r>
              <a:rPr lang="en-US" altLang="en-US"/>
              <a:t>Uninitialized Variables (cont’d)</a:t>
            </a:r>
          </a:p>
        </p:txBody>
      </p:sp>
      <p:sp>
        <p:nvSpPr>
          <p:cNvPr id="461827" name="Rectangle 3"/>
          <p:cNvSpPr>
            <a:spLocks noGrp="1" noChangeArrowheads="1"/>
          </p:cNvSpPr>
          <p:nvPr>
            <p:ph type="body" idx="1"/>
          </p:nvPr>
        </p:nvSpPr>
        <p:spPr/>
        <p:txBody>
          <a:bodyPr/>
          <a:lstStyle/>
          <a:p>
            <a:r>
              <a:rPr lang="en-US" altLang="en-US">
                <a:latin typeface="Verdana" pitchFamily="34" charset="0"/>
              </a:rPr>
              <a:t>Java uses reference model, no need for distinction between initialization and assignment.</a:t>
            </a:r>
          </a:p>
          <a:p>
            <a:pPr>
              <a:buFontTx/>
              <a:buNone/>
            </a:pPr>
            <a:r>
              <a:rPr lang="en-US" altLang="en-US">
                <a:latin typeface="Verdana" pitchFamily="34" charset="0"/>
              </a:rPr>
              <a:t>           </a:t>
            </a:r>
          </a:p>
          <a:p>
            <a:r>
              <a:rPr lang="en-US" altLang="en-US">
                <a:latin typeface="Verdana" pitchFamily="34" charset="0"/>
              </a:rPr>
              <a:t>Java requires every variable to be "definitely assigned", before using it in an expression.</a:t>
            </a:r>
          </a:p>
          <a:p>
            <a:pPr lvl="1"/>
            <a:r>
              <a:rPr lang="en-US" altLang="en-US">
                <a:latin typeface="Verdana" pitchFamily="34" charset="0"/>
              </a:rPr>
              <a:t>Definitely assigned: every execution path assigns a value to the variable.</a:t>
            </a:r>
          </a:p>
        </p:txBody>
      </p:sp>
    </p:spTree>
    <p:extLst>
      <p:ext uri="{BB962C8B-B14F-4D97-AF65-F5344CB8AC3E}">
        <p14:creationId xmlns:p14="http://schemas.microsoft.com/office/powerpoint/2010/main" val="20996016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r>
              <a:rPr lang="en-US" altLang="en-US"/>
              <a:t>Combination Assignment Operators</a:t>
            </a:r>
          </a:p>
        </p:txBody>
      </p:sp>
      <p:sp>
        <p:nvSpPr>
          <p:cNvPr id="463875" name="Rectangle 3"/>
          <p:cNvSpPr>
            <a:spLocks noGrp="1" noChangeArrowheads="1"/>
          </p:cNvSpPr>
          <p:nvPr>
            <p:ph type="body" idx="1"/>
          </p:nvPr>
        </p:nvSpPr>
        <p:spPr>
          <a:xfrm>
            <a:off x="685800" y="1600200"/>
            <a:ext cx="8077200" cy="4572000"/>
          </a:xfrm>
        </p:spPr>
        <p:txBody>
          <a:bodyPr/>
          <a:lstStyle/>
          <a:p>
            <a:r>
              <a:rPr lang="en-US" altLang="en-US">
                <a:latin typeface="Verdana" pitchFamily="34" charset="0"/>
              </a:rPr>
              <a:t>Useful in imperative languages, to </a:t>
            </a:r>
            <a:br>
              <a:rPr lang="en-US" altLang="en-US">
                <a:latin typeface="Verdana" pitchFamily="34" charset="0"/>
              </a:rPr>
            </a:br>
            <a:r>
              <a:rPr lang="en-US" altLang="en-US">
                <a:latin typeface="Verdana" pitchFamily="34" charset="0"/>
              </a:rPr>
              <a:t>avoid repetition in frequent updates:</a:t>
            </a:r>
          </a:p>
          <a:p>
            <a:endParaRPr lang="en-US" altLang="en-US">
              <a:latin typeface="Verdana" pitchFamily="34" charset="0"/>
            </a:endParaRPr>
          </a:p>
          <a:p>
            <a:pPr>
              <a:buFontTx/>
              <a:buNone/>
            </a:pPr>
            <a:r>
              <a:rPr lang="en-US" altLang="en-US">
                <a:latin typeface="Courier New" pitchFamily="49" charset="0"/>
              </a:rPr>
              <a:t>	a = a + 1;</a:t>
            </a:r>
          </a:p>
          <a:p>
            <a:pPr>
              <a:buFontTx/>
              <a:buNone/>
            </a:pPr>
            <a:r>
              <a:rPr lang="en-US" altLang="en-US">
                <a:latin typeface="Courier New" pitchFamily="49" charset="0"/>
              </a:rPr>
              <a:t>	b.c[3].d = b.c[3].d * 2;  /* ack !  */</a:t>
            </a:r>
          </a:p>
          <a:p>
            <a:pPr>
              <a:buFontTx/>
              <a:buNone/>
            </a:pPr>
            <a:endParaRPr lang="en-US" altLang="en-US">
              <a:latin typeface="Courier New" pitchFamily="49" charset="0"/>
            </a:endParaRPr>
          </a:p>
          <a:p>
            <a:r>
              <a:rPr lang="en-US" altLang="en-US">
                <a:latin typeface="Verdana" pitchFamily="34" charset="0"/>
              </a:rPr>
              <a:t>Can simplify:</a:t>
            </a:r>
          </a:p>
          <a:p>
            <a:pPr>
              <a:buFontTx/>
              <a:buNone/>
            </a:pPr>
            <a:r>
              <a:rPr lang="en-US" altLang="en-US"/>
              <a:t> </a:t>
            </a:r>
          </a:p>
          <a:p>
            <a:pPr>
              <a:buFontTx/>
              <a:buNone/>
            </a:pPr>
            <a:r>
              <a:rPr lang="en-US" altLang="en-US">
                <a:latin typeface="Courier New" pitchFamily="49" charset="0"/>
              </a:rPr>
              <a:t>	++a;   </a:t>
            </a:r>
          </a:p>
          <a:p>
            <a:pPr>
              <a:buFontTx/>
              <a:buNone/>
            </a:pPr>
            <a:r>
              <a:rPr lang="en-US" altLang="en-US">
                <a:latin typeface="Courier New" pitchFamily="49" charset="0"/>
              </a:rPr>
              <a:t>	b.c[3].d *= 2;</a:t>
            </a:r>
          </a:p>
        </p:txBody>
      </p:sp>
    </p:spTree>
    <p:extLst>
      <p:ext uri="{BB962C8B-B14F-4D97-AF65-F5344CB8AC3E}">
        <p14:creationId xmlns:p14="http://schemas.microsoft.com/office/powerpoint/2010/main" val="20293142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902" name="Rectangle 6"/>
          <p:cNvSpPr>
            <a:spLocks noGrp="1" noChangeArrowheads="1"/>
          </p:cNvSpPr>
          <p:nvPr>
            <p:ph type="title"/>
          </p:nvPr>
        </p:nvSpPr>
        <p:spPr>
          <a:xfrm>
            <a:off x="685800" y="609600"/>
            <a:ext cx="7772400" cy="762000"/>
          </a:xfrm>
        </p:spPr>
        <p:txBody>
          <a:bodyPr/>
          <a:lstStyle/>
          <a:p>
            <a:r>
              <a:rPr lang="en-US" altLang="en-US"/>
              <a:t>Combination Assignment Operators (cont’d)</a:t>
            </a:r>
          </a:p>
        </p:txBody>
      </p:sp>
      <p:sp>
        <p:nvSpPr>
          <p:cNvPr id="464903" name="Rectangle 7"/>
          <p:cNvSpPr>
            <a:spLocks noGrp="1" noChangeArrowheads="1"/>
          </p:cNvSpPr>
          <p:nvPr>
            <p:ph type="body" idx="1"/>
          </p:nvPr>
        </p:nvSpPr>
        <p:spPr>
          <a:xfrm>
            <a:off x="685800" y="1828800"/>
            <a:ext cx="6553200" cy="4114800"/>
          </a:xfrm>
        </p:spPr>
        <p:txBody>
          <a:bodyPr/>
          <a:lstStyle/>
          <a:p>
            <a:pPr>
              <a:lnSpc>
                <a:spcPct val="90000"/>
              </a:lnSpc>
            </a:pPr>
            <a:r>
              <a:rPr lang="en-US" altLang="en-US">
                <a:latin typeface="Verdana" pitchFamily="34" charset="0"/>
              </a:rPr>
              <a:t>Syntactic sugar for often used combinations.</a:t>
            </a:r>
          </a:p>
          <a:p>
            <a:pPr>
              <a:lnSpc>
                <a:spcPct val="90000"/>
              </a:lnSpc>
            </a:pPr>
            <a:endParaRPr lang="en-US" altLang="en-US">
              <a:latin typeface="Verdana" pitchFamily="34" charset="0"/>
            </a:endParaRPr>
          </a:p>
          <a:p>
            <a:pPr>
              <a:lnSpc>
                <a:spcPct val="90000"/>
              </a:lnSpc>
            </a:pPr>
            <a:r>
              <a:rPr lang="en-US" altLang="en-US">
                <a:latin typeface="Verdana" pitchFamily="34" charset="0"/>
              </a:rPr>
              <a:t>Useful in combination with autoincrement operators:</a:t>
            </a:r>
          </a:p>
          <a:p>
            <a:pPr>
              <a:lnSpc>
                <a:spcPct val="90000"/>
              </a:lnSpc>
            </a:pPr>
            <a:endParaRPr lang="en-US" altLang="en-US">
              <a:latin typeface="Verdana" pitchFamily="34" charset="0"/>
            </a:endParaRPr>
          </a:p>
          <a:p>
            <a:pPr>
              <a:lnSpc>
                <a:spcPct val="90000"/>
              </a:lnSpc>
              <a:buFontTx/>
              <a:buNone/>
            </a:pPr>
            <a:r>
              <a:rPr lang="en-US" altLang="en-US">
                <a:latin typeface="Courier New" pitchFamily="49" charset="0"/>
              </a:rPr>
              <a:t>      A[--i]=b;</a:t>
            </a:r>
            <a:r>
              <a:rPr lang="en-US" altLang="en-US">
                <a:latin typeface="Verdana" pitchFamily="34" charset="0"/>
              </a:rPr>
              <a:t>    equivalent to</a:t>
            </a:r>
          </a:p>
          <a:p>
            <a:pPr>
              <a:lnSpc>
                <a:spcPct val="90000"/>
              </a:lnSpc>
              <a:buFontTx/>
              <a:buNone/>
            </a:pPr>
            <a:r>
              <a:rPr lang="en-US" altLang="en-US">
                <a:latin typeface="Verdana" pitchFamily="34" charset="0"/>
              </a:rPr>
              <a:t>          </a:t>
            </a:r>
            <a:r>
              <a:rPr lang="en-US" altLang="en-US">
                <a:latin typeface="Courier New" pitchFamily="49" charset="0"/>
              </a:rPr>
              <a:t>A[i -= 1] = b;</a:t>
            </a:r>
          </a:p>
          <a:p>
            <a:pPr>
              <a:lnSpc>
                <a:spcPct val="90000"/>
              </a:lnSpc>
              <a:buFontTx/>
              <a:buNone/>
            </a:pPr>
            <a:r>
              <a:rPr lang="en-US" altLang="en-US">
                <a:latin typeface="Courier New" pitchFamily="49" charset="0"/>
              </a:rPr>
              <a:t>         </a:t>
            </a:r>
          </a:p>
          <a:p>
            <a:pPr>
              <a:lnSpc>
                <a:spcPct val="90000"/>
              </a:lnSpc>
              <a:buFontTx/>
              <a:buNone/>
            </a:pPr>
            <a:r>
              <a:rPr lang="en-US" altLang="en-US"/>
              <a:t>          </a:t>
            </a:r>
          </a:p>
        </p:txBody>
      </p:sp>
    </p:spTree>
    <p:extLst>
      <p:ext uri="{BB962C8B-B14F-4D97-AF65-F5344CB8AC3E}">
        <p14:creationId xmlns:p14="http://schemas.microsoft.com/office/powerpoint/2010/main" val="127393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BF3C7A7C-3F7A-4813-9E36-FF21A0B81CFF}" type="slidenum">
              <a:rPr lang="en-US" altLang="en-US" sz="1000" smtClean="0">
                <a:solidFill>
                  <a:schemeClr val="tx1"/>
                </a:solidFill>
                <a:latin typeface="Arial" panose="020B0604020202020204" pitchFamily="34" charset="0"/>
              </a:rPr>
              <a:pPr>
                <a:spcBef>
                  <a:spcPct val="0"/>
                </a:spcBef>
                <a:buFontTx/>
                <a:buNone/>
              </a:pPr>
              <a:t>7</a:t>
            </a:fld>
            <a:endParaRPr lang="en-US" altLang="en-US" sz="1000">
              <a:solidFill>
                <a:schemeClr val="tx1"/>
              </a:solidFill>
              <a:latin typeface="Arial" panose="020B0604020202020204" pitchFamily="34" charset="0"/>
            </a:endParaRPr>
          </a:p>
        </p:txBody>
      </p:sp>
      <p:sp>
        <p:nvSpPr>
          <p:cNvPr id="14340" name="Rectangle 2"/>
          <p:cNvSpPr>
            <a:spLocks noGrp="1" noChangeArrowheads="1"/>
          </p:cNvSpPr>
          <p:nvPr>
            <p:ph type="title"/>
          </p:nvPr>
        </p:nvSpPr>
        <p:spPr/>
        <p:txBody>
          <a:bodyPr/>
          <a:lstStyle/>
          <a:p>
            <a:pPr eaLnBrk="1" hangingPunct="1"/>
            <a:r>
              <a:rPr lang="en-US" altLang="en-US"/>
              <a:t>Arithmetic Expressions: Operators</a:t>
            </a:r>
          </a:p>
        </p:txBody>
      </p:sp>
      <p:sp>
        <p:nvSpPr>
          <p:cNvPr id="14341" name="Rectangle 3"/>
          <p:cNvSpPr>
            <a:spLocks noGrp="1" noChangeArrowheads="1"/>
          </p:cNvSpPr>
          <p:nvPr>
            <p:ph type="body" idx="1"/>
          </p:nvPr>
        </p:nvSpPr>
        <p:spPr/>
        <p:txBody>
          <a:bodyPr/>
          <a:lstStyle/>
          <a:p>
            <a:pPr eaLnBrk="1" hangingPunct="1"/>
            <a:r>
              <a:rPr lang="en-US" altLang="en-US"/>
              <a:t>A unary operator has one operand</a:t>
            </a:r>
          </a:p>
          <a:p>
            <a:pPr eaLnBrk="1" hangingPunct="1"/>
            <a:r>
              <a:rPr lang="en-US" altLang="en-US"/>
              <a:t>A binary operator has two operands</a:t>
            </a:r>
          </a:p>
          <a:p>
            <a:pPr eaLnBrk="1" hangingPunct="1"/>
            <a:r>
              <a:rPr lang="en-US" altLang="en-US"/>
              <a:t>A ternary operator has three operands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685800" y="609600"/>
            <a:ext cx="7772400" cy="762000"/>
          </a:xfrm>
        </p:spPr>
        <p:txBody>
          <a:bodyPr/>
          <a:lstStyle/>
          <a:p>
            <a:r>
              <a:rPr lang="en-US" altLang="en-US"/>
              <a:t>Combination Assignment Operators (cont’d)</a:t>
            </a:r>
          </a:p>
        </p:txBody>
      </p:sp>
      <p:sp>
        <p:nvSpPr>
          <p:cNvPr id="465923" name="Rectangle 3"/>
          <p:cNvSpPr>
            <a:spLocks noGrp="1" noChangeArrowheads="1"/>
          </p:cNvSpPr>
          <p:nvPr>
            <p:ph type="body" idx="1"/>
          </p:nvPr>
        </p:nvSpPr>
        <p:spPr>
          <a:xfrm>
            <a:off x="685800" y="1828800"/>
            <a:ext cx="8458200" cy="4953000"/>
          </a:xfrm>
        </p:spPr>
        <p:txBody>
          <a:bodyPr/>
          <a:lstStyle/>
          <a:p>
            <a:pPr>
              <a:buFontTx/>
              <a:buNone/>
            </a:pPr>
            <a:r>
              <a:rPr lang="en-US" altLang="en-US" sz="2000">
                <a:latin typeface="Courier New" pitchFamily="49" charset="0"/>
              </a:rPr>
              <a:t>*p++ = *q++;   /*  ++ has higher precedence than * */</a:t>
            </a:r>
          </a:p>
          <a:p>
            <a:pPr>
              <a:buFontTx/>
              <a:buNone/>
            </a:pPr>
            <a:r>
              <a:rPr lang="en-US" altLang="en-US" sz="2000">
                <a:latin typeface="Verdana" pitchFamily="34" charset="0"/>
              </a:rPr>
              <a:t> 	</a:t>
            </a:r>
            <a:r>
              <a:rPr lang="en-US" altLang="en-US">
                <a:latin typeface="Verdana" pitchFamily="34" charset="0"/>
              </a:rPr>
              <a:t>equivalent to</a:t>
            </a:r>
          </a:p>
          <a:p>
            <a:pPr>
              <a:buFontTx/>
              <a:buNone/>
            </a:pPr>
            <a:r>
              <a:rPr lang="en-US" altLang="en-US" sz="2000">
                <a:latin typeface="Courier New" pitchFamily="49" charset="0"/>
              </a:rPr>
              <a:t>*(t=p, p += 1, t) = *(t=q, q += 1, t);</a:t>
            </a:r>
          </a:p>
          <a:p>
            <a:endParaRPr lang="en-US" altLang="en-US" sz="2000">
              <a:latin typeface="Courier New" pitchFamily="49" charset="0"/>
            </a:endParaRPr>
          </a:p>
          <a:p>
            <a:r>
              <a:rPr lang="en-US" altLang="en-US">
                <a:latin typeface="Verdana" pitchFamily="34" charset="0"/>
              </a:rPr>
              <a:t>Advantage of autoincrement operators:</a:t>
            </a:r>
          </a:p>
          <a:p>
            <a:pPr lvl="1"/>
            <a:r>
              <a:rPr lang="en-US" altLang="en-US">
                <a:latin typeface="Verdana" pitchFamily="34" charset="0"/>
              </a:rPr>
              <a:t>Increment is done in units of the </a:t>
            </a:r>
            <a:br>
              <a:rPr lang="en-US" altLang="en-US">
                <a:latin typeface="Verdana" pitchFamily="34" charset="0"/>
              </a:rPr>
            </a:br>
            <a:r>
              <a:rPr lang="en-US" altLang="en-US">
                <a:latin typeface="Verdana" pitchFamily="34" charset="0"/>
              </a:rPr>
              <a:t>(user-defined) type.</a:t>
            </a:r>
          </a:p>
          <a:p>
            <a:endParaRPr lang="en-US" altLang="en-US">
              <a:latin typeface="Verdana" pitchFamily="34" charset="0"/>
            </a:endParaRPr>
          </a:p>
        </p:txBody>
      </p:sp>
    </p:spTree>
    <p:extLst>
      <p:ext uri="{BB962C8B-B14F-4D97-AF65-F5344CB8AC3E}">
        <p14:creationId xmlns:p14="http://schemas.microsoft.com/office/powerpoint/2010/main" val="22165041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altLang="en-US"/>
              <a:t>Comma Operator</a:t>
            </a:r>
          </a:p>
        </p:txBody>
      </p:sp>
      <p:sp>
        <p:nvSpPr>
          <p:cNvPr id="466947" name="Rectangle 3"/>
          <p:cNvSpPr>
            <a:spLocks noGrp="1" noChangeArrowheads="1"/>
          </p:cNvSpPr>
          <p:nvPr>
            <p:ph type="body" idx="1"/>
          </p:nvPr>
        </p:nvSpPr>
        <p:spPr>
          <a:xfrm>
            <a:off x="685800" y="1600200"/>
            <a:ext cx="8458200" cy="4114800"/>
          </a:xfrm>
        </p:spPr>
        <p:txBody>
          <a:bodyPr/>
          <a:lstStyle/>
          <a:p>
            <a:r>
              <a:rPr lang="en-US" altLang="en-US">
                <a:latin typeface="Verdana" pitchFamily="34" charset="0"/>
              </a:rPr>
              <a:t>In C, merely a sequence:</a:t>
            </a:r>
          </a:p>
          <a:p>
            <a:endParaRPr lang="en-US" altLang="en-US">
              <a:latin typeface="Verdana" pitchFamily="34" charset="0"/>
            </a:endParaRPr>
          </a:p>
          <a:p>
            <a:pPr>
              <a:buFontTx/>
              <a:buNone/>
            </a:pPr>
            <a:r>
              <a:rPr lang="en-US" altLang="en-US" sz="1600">
                <a:latin typeface="Courier New" pitchFamily="49" charset="0"/>
              </a:rPr>
              <a:t>	</a:t>
            </a:r>
            <a:r>
              <a:rPr lang="en-US" altLang="en-US" sz="1800">
                <a:latin typeface="Courier New" pitchFamily="49" charset="0"/>
              </a:rPr>
              <a:t>int a=2, b=3;</a:t>
            </a:r>
          </a:p>
          <a:p>
            <a:pPr>
              <a:buFontTx/>
              <a:buNone/>
            </a:pPr>
            <a:r>
              <a:rPr lang="en-US" altLang="en-US" sz="1800">
                <a:latin typeface="Courier New" pitchFamily="49" charset="0"/>
              </a:rPr>
              <a:t>	a,b  = 6;    /* now a=2 and b=6  */</a:t>
            </a:r>
          </a:p>
          <a:p>
            <a:pPr>
              <a:buFontTx/>
              <a:buNone/>
            </a:pPr>
            <a:endParaRPr lang="en-US" altLang="en-US" sz="1800">
              <a:latin typeface="Courier New" pitchFamily="49" charset="0"/>
            </a:endParaRPr>
          </a:p>
          <a:p>
            <a:pPr>
              <a:buFontTx/>
              <a:buNone/>
            </a:pPr>
            <a:r>
              <a:rPr lang="en-US" altLang="en-US" sz="1800">
                <a:latin typeface="Courier New" pitchFamily="49" charset="0"/>
              </a:rPr>
              <a:t>	int a=2, b=3;</a:t>
            </a:r>
          </a:p>
          <a:p>
            <a:pPr>
              <a:buFontTx/>
              <a:buNone/>
            </a:pPr>
            <a:r>
              <a:rPr lang="en-US" altLang="en-US" sz="1800">
                <a:latin typeface="Courier New" pitchFamily="49" charset="0"/>
              </a:rPr>
              <a:t>	a,b = 7,6;  /*  now a=2 and b=7                 */</a:t>
            </a:r>
          </a:p>
          <a:p>
            <a:pPr>
              <a:buFontTx/>
              <a:buNone/>
            </a:pPr>
            <a:r>
              <a:rPr lang="en-US" altLang="en-US" sz="1800">
                <a:latin typeface="Courier New" pitchFamily="49" charset="0"/>
              </a:rPr>
              <a:t>	                /*  = has higher precedence than ,  */</a:t>
            </a:r>
          </a:p>
        </p:txBody>
      </p:sp>
    </p:spTree>
    <p:extLst>
      <p:ext uri="{BB962C8B-B14F-4D97-AF65-F5344CB8AC3E}">
        <p14:creationId xmlns:p14="http://schemas.microsoft.com/office/powerpoint/2010/main" val="12727391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r>
              <a:rPr lang="en-US" altLang="en-US"/>
              <a:t>Comma Operator</a:t>
            </a:r>
          </a:p>
        </p:txBody>
      </p:sp>
      <p:sp>
        <p:nvSpPr>
          <p:cNvPr id="467971" name="Rectangle 3"/>
          <p:cNvSpPr>
            <a:spLocks noGrp="1" noChangeArrowheads="1"/>
          </p:cNvSpPr>
          <p:nvPr>
            <p:ph type="body" idx="1"/>
          </p:nvPr>
        </p:nvSpPr>
        <p:spPr>
          <a:xfrm>
            <a:off x="685800" y="1600200"/>
            <a:ext cx="8458200" cy="4114800"/>
          </a:xfrm>
        </p:spPr>
        <p:txBody>
          <a:bodyPr/>
          <a:lstStyle/>
          <a:p>
            <a:r>
              <a:rPr lang="en-US" altLang="en-US">
                <a:latin typeface="Verdana" pitchFamily="34" charset="0"/>
              </a:rPr>
              <a:t> In Clu,  "comma" creates a tuple:</a:t>
            </a:r>
          </a:p>
          <a:p>
            <a:endParaRPr lang="en-US" altLang="en-US">
              <a:latin typeface="Verdana" pitchFamily="34" charset="0"/>
            </a:endParaRPr>
          </a:p>
          <a:p>
            <a:pPr>
              <a:buFontTx/>
              <a:buNone/>
            </a:pPr>
            <a:r>
              <a:rPr lang="en-US" altLang="en-US"/>
              <a:t>                </a:t>
            </a:r>
            <a:r>
              <a:rPr lang="en-US" altLang="en-US">
                <a:latin typeface="Courier New" pitchFamily="49" charset="0"/>
              </a:rPr>
              <a:t>a,b := 3,4</a:t>
            </a:r>
            <a:r>
              <a:rPr lang="en-US" altLang="en-US">
                <a:latin typeface="Verdana" pitchFamily="34" charset="0"/>
              </a:rPr>
              <a:t>    assigns 3 to a, 4 to b</a:t>
            </a:r>
          </a:p>
          <a:p>
            <a:pPr>
              <a:buFontTx/>
              <a:buNone/>
            </a:pPr>
            <a:r>
              <a:rPr lang="en-US" altLang="en-US">
                <a:latin typeface="Courier New" pitchFamily="49" charset="0"/>
              </a:rPr>
              <a:t>       a,b := b,a</a:t>
            </a:r>
            <a:r>
              <a:rPr lang="en-US" altLang="en-US">
                <a:latin typeface="Verdana" pitchFamily="34" charset="0"/>
              </a:rPr>
              <a:t>    swaps them !</a:t>
            </a:r>
          </a:p>
          <a:p>
            <a:pPr>
              <a:buFontTx/>
              <a:buNone/>
            </a:pPr>
            <a:endParaRPr lang="en-US" altLang="en-US">
              <a:latin typeface="Verdana" pitchFamily="34" charset="0"/>
            </a:endParaRPr>
          </a:p>
          <a:p>
            <a:r>
              <a:rPr lang="en-US" altLang="en-US">
                <a:latin typeface="Verdana" pitchFamily="34" charset="0"/>
              </a:rPr>
              <a:t>We already had that in RPAL:</a:t>
            </a:r>
          </a:p>
          <a:p>
            <a:pPr>
              <a:buFontTx/>
              <a:buNone/>
            </a:pPr>
            <a:endParaRPr lang="en-US" altLang="en-US">
              <a:latin typeface="Verdana" pitchFamily="34" charset="0"/>
            </a:endParaRPr>
          </a:p>
          <a:p>
            <a:pPr>
              <a:buFontTx/>
              <a:buNone/>
            </a:pPr>
            <a:r>
              <a:rPr lang="en-US" altLang="en-US">
                <a:latin typeface="Courier New" pitchFamily="49" charset="0"/>
              </a:rPr>
              <a:t>            let t=(1,2)</a:t>
            </a:r>
          </a:p>
          <a:p>
            <a:pPr>
              <a:buFontTx/>
              <a:buNone/>
            </a:pPr>
            <a:r>
              <a:rPr lang="en-US" altLang="en-US">
                <a:latin typeface="Courier New" pitchFamily="49" charset="0"/>
              </a:rPr>
              <a:t>			  in (t 2, t 1)</a:t>
            </a:r>
          </a:p>
        </p:txBody>
      </p:sp>
    </p:spTree>
    <p:extLst>
      <p:ext uri="{BB962C8B-B14F-4D97-AF65-F5344CB8AC3E}">
        <p14:creationId xmlns:p14="http://schemas.microsoft.com/office/powerpoint/2010/main" val="26668981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altLang="en-US"/>
              <a:t>Ordering within Expressions</a:t>
            </a:r>
          </a:p>
        </p:txBody>
      </p:sp>
      <p:sp>
        <p:nvSpPr>
          <p:cNvPr id="468995" name="Rectangle 3"/>
          <p:cNvSpPr>
            <a:spLocks noGrp="1" noChangeArrowheads="1"/>
          </p:cNvSpPr>
          <p:nvPr>
            <p:ph type="body" idx="1"/>
          </p:nvPr>
        </p:nvSpPr>
        <p:spPr>
          <a:xfrm>
            <a:off x="685800" y="1600200"/>
            <a:ext cx="7467600" cy="4572000"/>
          </a:xfrm>
        </p:spPr>
        <p:txBody>
          <a:bodyPr/>
          <a:lstStyle/>
          <a:p>
            <a:pPr marL="457200" indent="-457200"/>
            <a:r>
              <a:rPr lang="en-US" altLang="en-US">
                <a:latin typeface="Verdana" pitchFamily="34" charset="0"/>
              </a:rPr>
              <a:t>Important for two reasons:</a:t>
            </a:r>
          </a:p>
          <a:p>
            <a:pPr marL="457200" indent="-457200"/>
            <a:endParaRPr lang="en-US" altLang="en-US">
              <a:latin typeface="Verdana" pitchFamily="34" charset="0"/>
            </a:endParaRPr>
          </a:p>
          <a:p>
            <a:pPr marL="914400" lvl="1" indent="-457200">
              <a:buFontTx/>
              <a:buAutoNum type="arabicPeriod"/>
            </a:pPr>
            <a:r>
              <a:rPr lang="en-US" altLang="en-US">
                <a:latin typeface="Verdana" pitchFamily="34" charset="0"/>
              </a:rPr>
              <a:t>Side effect:</a:t>
            </a:r>
          </a:p>
          <a:p>
            <a:pPr marL="1371600" lvl="2" indent="-457200"/>
            <a:r>
              <a:rPr lang="en-US" altLang="en-US">
                <a:latin typeface="Verdana" pitchFamily="34" charset="0"/>
              </a:rPr>
              <a:t>One sub expression can have a side effect upon another subexpression: </a:t>
            </a:r>
          </a:p>
          <a:p>
            <a:pPr marL="1371600" lvl="2" indent="-457200">
              <a:buFontTx/>
              <a:buNone/>
            </a:pPr>
            <a:endParaRPr lang="en-US" altLang="en-US" sz="1200">
              <a:latin typeface="Courier New" pitchFamily="49" charset="0"/>
            </a:endParaRPr>
          </a:p>
          <a:p>
            <a:pPr marL="1371600" lvl="2" indent="-457200">
              <a:buFontTx/>
              <a:buNone/>
            </a:pPr>
            <a:r>
              <a:rPr lang="en-US" altLang="en-US">
                <a:latin typeface="Courier New" pitchFamily="49" charset="0"/>
              </a:rPr>
              <a:t>	(b = ++a + a--)</a:t>
            </a:r>
          </a:p>
          <a:p>
            <a:pPr lvl="2"/>
            <a:r>
              <a:rPr lang="en-US" altLang="en-US">
                <a:latin typeface="Courier New" pitchFamily="49" charset="0"/>
              </a:rPr>
              <a:t>What happens here? </a:t>
            </a:r>
          </a:p>
          <a:p>
            <a:pPr marL="457200" indent="-457200"/>
            <a:endParaRPr lang="en-US" altLang="en-US">
              <a:latin typeface="Courier New" pitchFamily="49" charset="0"/>
            </a:endParaRPr>
          </a:p>
          <a:p>
            <a:pPr marL="914400" lvl="1" indent="-457200">
              <a:buFontTx/>
              <a:buAutoNum type="arabicPeriod" startAt="2"/>
            </a:pPr>
            <a:r>
              <a:rPr lang="en-US" altLang="en-US">
                <a:latin typeface="Verdana" pitchFamily="34" charset="0"/>
              </a:rPr>
              <a:t>Code improvement:</a:t>
            </a:r>
          </a:p>
          <a:p>
            <a:pPr marL="1371600" lvl="2" indent="-457200"/>
            <a:r>
              <a:rPr lang="en-US" altLang="en-US">
                <a:latin typeface="Verdana" pitchFamily="34" charset="0"/>
              </a:rPr>
              <a:t>Order evaluation has effect on register/instruction scheduling.</a:t>
            </a:r>
          </a:p>
        </p:txBody>
      </p:sp>
    </p:spTree>
    <p:extLst>
      <p:ext uri="{BB962C8B-B14F-4D97-AF65-F5344CB8AC3E}">
        <p14:creationId xmlns:p14="http://schemas.microsoft.com/office/powerpoint/2010/main" val="31827790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altLang="en-US"/>
              <a:t>Example (Fortran)</a:t>
            </a:r>
          </a:p>
        </p:txBody>
      </p:sp>
      <p:sp>
        <p:nvSpPr>
          <p:cNvPr id="473091" name="Rectangle 3"/>
          <p:cNvSpPr>
            <a:spLocks noGrp="1" noChangeArrowheads="1"/>
          </p:cNvSpPr>
          <p:nvPr>
            <p:ph type="body" idx="1"/>
          </p:nvPr>
        </p:nvSpPr>
        <p:spPr/>
        <p:txBody>
          <a:bodyPr/>
          <a:lstStyle/>
          <a:p>
            <a:pPr>
              <a:lnSpc>
                <a:spcPct val="90000"/>
              </a:lnSpc>
              <a:buFontTx/>
              <a:buNone/>
            </a:pPr>
            <a:r>
              <a:rPr lang="en-US" altLang="en-US">
                <a:latin typeface="Verdana" pitchFamily="34" charset="0"/>
              </a:rPr>
              <a:t>     </a:t>
            </a:r>
            <a:r>
              <a:rPr lang="en-US" altLang="en-US">
                <a:latin typeface="Courier New" pitchFamily="49" charset="0"/>
              </a:rPr>
              <a:t>a = b + c</a:t>
            </a:r>
          </a:p>
          <a:p>
            <a:pPr>
              <a:lnSpc>
                <a:spcPct val="90000"/>
              </a:lnSpc>
              <a:buFontTx/>
              <a:buNone/>
            </a:pPr>
            <a:r>
              <a:rPr lang="en-US" altLang="en-US">
                <a:latin typeface="Courier New" pitchFamily="49" charset="0"/>
              </a:rPr>
              <a:t>   c = c + e + b</a:t>
            </a:r>
          </a:p>
          <a:p>
            <a:pPr>
              <a:lnSpc>
                <a:spcPct val="90000"/>
              </a:lnSpc>
              <a:buFontTx/>
              <a:buNone/>
            </a:pPr>
            <a:r>
              <a:rPr lang="en-US" altLang="en-US">
                <a:latin typeface="Verdana" pitchFamily="34" charset="0"/>
              </a:rPr>
              <a:t> </a:t>
            </a:r>
          </a:p>
          <a:p>
            <a:pPr>
              <a:lnSpc>
                <a:spcPct val="90000"/>
              </a:lnSpc>
              <a:buFontTx/>
              <a:buNone/>
            </a:pPr>
            <a:r>
              <a:rPr lang="en-US" altLang="en-US">
                <a:latin typeface="Verdana" pitchFamily="34" charset="0"/>
              </a:rPr>
              <a:t>rearranged as</a:t>
            </a:r>
          </a:p>
          <a:p>
            <a:pPr>
              <a:lnSpc>
                <a:spcPct val="90000"/>
              </a:lnSpc>
              <a:buFontTx/>
              <a:buNone/>
            </a:pPr>
            <a:r>
              <a:rPr lang="en-US" altLang="en-US">
                <a:latin typeface="Verdana" pitchFamily="34" charset="0"/>
              </a:rPr>
              <a:t>     </a:t>
            </a:r>
            <a:r>
              <a:rPr lang="en-US" altLang="en-US">
                <a:latin typeface="Courier New" pitchFamily="49" charset="0"/>
              </a:rPr>
              <a:t>a = b + c</a:t>
            </a:r>
          </a:p>
          <a:p>
            <a:pPr>
              <a:lnSpc>
                <a:spcPct val="90000"/>
              </a:lnSpc>
              <a:buFontTx/>
              <a:buNone/>
            </a:pPr>
            <a:r>
              <a:rPr lang="en-US" altLang="en-US">
                <a:latin typeface="Courier New" pitchFamily="49" charset="0"/>
              </a:rPr>
              <a:t>   c = b + c + e</a:t>
            </a:r>
          </a:p>
          <a:p>
            <a:pPr>
              <a:lnSpc>
                <a:spcPct val="90000"/>
              </a:lnSpc>
              <a:buFontTx/>
              <a:buNone/>
            </a:pPr>
            <a:endParaRPr lang="en-US" altLang="en-US">
              <a:latin typeface="Courier New" pitchFamily="49" charset="0"/>
            </a:endParaRPr>
          </a:p>
          <a:p>
            <a:pPr>
              <a:lnSpc>
                <a:spcPct val="90000"/>
              </a:lnSpc>
              <a:buFontTx/>
              <a:buNone/>
            </a:pPr>
            <a:r>
              <a:rPr lang="en-US" altLang="en-US">
                <a:latin typeface="Verdana" pitchFamily="34" charset="0"/>
              </a:rPr>
              <a:t>and then as </a:t>
            </a:r>
          </a:p>
          <a:p>
            <a:pPr>
              <a:lnSpc>
                <a:spcPct val="90000"/>
              </a:lnSpc>
              <a:buFontTx/>
              <a:buNone/>
            </a:pPr>
            <a:r>
              <a:rPr lang="en-US" altLang="en-US">
                <a:latin typeface="Courier New" pitchFamily="49" charset="0"/>
              </a:rPr>
              <a:t>     a = b + c</a:t>
            </a:r>
          </a:p>
          <a:p>
            <a:pPr>
              <a:lnSpc>
                <a:spcPct val="90000"/>
              </a:lnSpc>
              <a:buFontTx/>
              <a:buNone/>
            </a:pPr>
            <a:r>
              <a:rPr lang="en-US" altLang="en-US">
                <a:latin typeface="Courier New" pitchFamily="49" charset="0"/>
              </a:rPr>
              <a:t>     c = a + e</a:t>
            </a:r>
          </a:p>
        </p:txBody>
      </p:sp>
    </p:spTree>
    <p:extLst>
      <p:ext uri="{BB962C8B-B14F-4D97-AF65-F5344CB8AC3E}">
        <p14:creationId xmlns:p14="http://schemas.microsoft.com/office/powerpoint/2010/main" val="24543265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altLang="en-US"/>
              <a:t>Rearranging Can Be Dangerous</a:t>
            </a:r>
          </a:p>
        </p:txBody>
      </p:sp>
      <p:sp>
        <p:nvSpPr>
          <p:cNvPr id="474115" name="Rectangle 3"/>
          <p:cNvSpPr>
            <a:spLocks noGrp="1" noChangeArrowheads="1"/>
          </p:cNvSpPr>
          <p:nvPr>
            <p:ph type="body" idx="1"/>
          </p:nvPr>
        </p:nvSpPr>
        <p:spPr>
          <a:xfrm>
            <a:off x="685800" y="1600200"/>
            <a:ext cx="6553200" cy="4800600"/>
          </a:xfrm>
        </p:spPr>
        <p:txBody>
          <a:bodyPr/>
          <a:lstStyle/>
          <a:p>
            <a:r>
              <a:rPr lang="en-US" altLang="en-US">
                <a:latin typeface="Verdana" pitchFamily="34" charset="0"/>
              </a:rPr>
              <a:t>If </a:t>
            </a:r>
            <a:r>
              <a:rPr lang="en-US" altLang="en-US">
                <a:latin typeface="Courier New" pitchFamily="49" charset="0"/>
              </a:rPr>
              <a:t>a,b,c</a:t>
            </a:r>
            <a:r>
              <a:rPr lang="en-US" altLang="en-US">
                <a:latin typeface="Verdana" pitchFamily="34" charset="0"/>
              </a:rPr>
              <a:t> are close to the precision limit (say, about ¾ of largest possible value), then</a:t>
            </a:r>
          </a:p>
          <a:p>
            <a:endParaRPr lang="en-US" altLang="en-US">
              <a:latin typeface="Verdana" pitchFamily="34" charset="0"/>
            </a:endParaRPr>
          </a:p>
          <a:p>
            <a:pPr>
              <a:buFontTx/>
              <a:buNone/>
            </a:pPr>
            <a:r>
              <a:rPr lang="en-US" altLang="en-US"/>
              <a:t>     	</a:t>
            </a:r>
            <a:r>
              <a:rPr lang="en-US" altLang="en-US">
                <a:latin typeface="Courier New" pitchFamily="49" charset="0"/>
              </a:rPr>
              <a:t>a + b - c</a:t>
            </a:r>
            <a:r>
              <a:rPr lang="en-US" altLang="en-US">
                <a:latin typeface="Verdana" pitchFamily="34" charset="0"/>
              </a:rPr>
              <a:t>  will overflow,  whereas</a:t>
            </a:r>
          </a:p>
          <a:p>
            <a:pPr>
              <a:buFontTx/>
              <a:buNone/>
            </a:pPr>
            <a:endParaRPr lang="en-US" altLang="en-US">
              <a:latin typeface="Verdana" pitchFamily="34" charset="0"/>
            </a:endParaRPr>
          </a:p>
          <a:p>
            <a:pPr>
              <a:buFontTx/>
              <a:buNone/>
            </a:pPr>
            <a:r>
              <a:rPr lang="en-US" altLang="en-US">
                <a:latin typeface="Courier New" pitchFamily="49" charset="0"/>
              </a:rPr>
              <a:t>     	a - c + b</a:t>
            </a:r>
            <a:r>
              <a:rPr lang="en-US" altLang="en-US">
                <a:latin typeface="Verdana" pitchFamily="34" charset="0"/>
              </a:rPr>
              <a:t>  will not.</a:t>
            </a:r>
          </a:p>
          <a:p>
            <a:endParaRPr lang="en-US" altLang="en-US">
              <a:latin typeface="Verdana" pitchFamily="34" charset="0"/>
            </a:endParaRPr>
          </a:p>
          <a:p>
            <a:r>
              <a:rPr lang="en-US" altLang="en-US">
                <a:latin typeface="Verdana" pitchFamily="34" charset="0"/>
              </a:rPr>
              <a:t>Safety net: most compilers guarantee to follow ordering  imposed by parentheses.</a:t>
            </a:r>
          </a:p>
        </p:txBody>
      </p:sp>
    </p:spTree>
    <p:extLst>
      <p:ext uri="{BB962C8B-B14F-4D97-AF65-F5344CB8AC3E}">
        <p14:creationId xmlns:p14="http://schemas.microsoft.com/office/powerpoint/2010/main" val="20568925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Copyright © 2015 Pearson. All rights reserved.</a:t>
            </a:r>
          </a:p>
        </p:txBody>
      </p:sp>
      <p:sp>
        <p:nvSpPr>
          <p:cNvPr id="686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accent2"/>
                </a:solidFill>
                <a:latin typeface="Lucida Sans Unicode" panose="020B0602030504020204" pitchFamily="34" charset="0"/>
                <a:cs typeface="Lucida Sans Unicode" panose="020B0602030504020204" pitchFamily="34" charset="0"/>
              </a:defRPr>
            </a:lvl1pPr>
            <a:lvl2pPr marL="742950" indent="-285750">
              <a:spcBef>
                <a:spcPct val="20000"/>
              </a:spcBef>
              <a:buChar char="–"/>
              <a:defRPr sz="2400">
                <a:solidFill>
                  <a:schemeClr val="accent2"/>
                </a:solidFill>
                <a:latin typeface="Lucida Sans Unicode" panose="020B0602030504020204" pitchFamily="34" charset="0"/>
                <a:cs typeface="Lucida Sans Unicode" panose="020B0602030504020204" pitchFamily="34" charset="0"/>
              </a:defRPr>
            </a:lvl2pPr>
            <a:lvl3pPr marL="1143000" indent="-228600">
              <a:spcBef>
                <a:spcPct val="20000"/>
              </a:spcBef>
              <a:buChar char="•"/>
              <a:defRPr sz="2100">
                <a:solidFill>
                  <a:srgbClr val="666699"/>
                </a:solidFill>
                <a:latin typeface="Lucida Sans Unicode" panose="020B0602030504020204" pitchFamily="34" charset="0"/>
                <a:cs typeface="Lucida Sans Unicode" panose="020B0602030504020204" pitchFamily="34" charset="0"/>
              </a:defRPr>
            </a:lvl3pPr>
            <a:lvl4pPr marL="1600200" indent="-228600">
              <a:spcBef>
                <a:spcPct val="20000"/>
              </a:spcBef>
              <a:buChar char="–"/>
              <a:defRPr sz="2000">
                <a:solidFill>
                  <a:schemeClr val="accent2"/>
                </a:solidFill>
                <a:latin typeface="Lucida Sans Unicode" panose="020B0602030504020204" pitchFamily="34" charset="0"/>
                <a:cs typeface="Lucida Sans Unicode" panose="020B0602030504020204" pitchFamily="34" charset="0"/>
              </a:defRPr>
            </a:lvl4pPr>
            <a:lvl5pPr marL="2057400" indent="-228600">
              <a:spcBef>
                <a:spcPct val="20000"/>
              </a:spcBef>
              <a:buChar char="»"/>
              <a:defRPr sz="2000">
                <a:solidFill>
                  <a:srgbClr val="666699"/>
                </a:solidFill>
                <a:latin typeface="Lucida Sans Unicode" panose="020B0602030504020204" pitchFamily="34" charset="0"/>
                <a:cs typeface="Lucida Sans Unicode" panose="020B0602030504020204" pitchFamily="34" charset="0"/>
              </a:defRPr>
            </a:lvl5pPr>
            <a:lvl6pPr marL="25146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6pPr>
            <a:lvl7pPr marL="29718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7pPr>
            <a:lvl8pPr marL="34290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8pPr>
            <a:lvl9pPr marL="3886200" indent="-228600" eaLnBrk="0" fontAlgn="base" hangingPunct="0">
              <a:spcBef>
                <a:spcPct val="20000"/>
              </a:spcBef>
              <a:spcAft>
                <a:spcPct val="0"/>
              </a:spcAft>
              <a:buChar char="»"/>
              <a:defRPr sz="2000">
                <a:solidFill>
                  <a:srgbClr val="666699"/>
                </a:solidFill>
                <a:latin typeface="Lucida Sans Unicode" panose="020B0602030504020204" pitchFamily="34" charset="0"/>
                <a:cs typeface="Lucida Sans Unicode" panose="020B0602030504020204" pitchFamily="34" charset="0"/>
              </a:defRPr>
            </a:lvl9pPr>
          </a:lstStyle>
          <a:p>
            <a:pPr>
              <a:spcBef>
                <a:spcPct val="0"/>
              </a:spcBef>
              <a:buFontTx/>
              <a:buNone/>
            </a:pPr>
            <a:r>
              <a:rPr lang="en-US" altLang="en-US" sz="1000">
                <a:solidFill>
                  <a:schemeClr val="tx1"/>
                </a:solidFill>
                <a:latin typeface="Arial" panose="020B0604020202020204" pitchFamily="34" charset="0"/>
              </a:rPr>
              <a:t>1-</a:t>
            </a:r>
            <a:fld id="{CED75758-B4AF-4134-B176-9E5A96ECAFFF}" type="slidenum">
              <a:rPr lang="en-US" altLang="en-US" sz="1000" smtClean="0">
                <a:solidFill>
                  <a:schemeClr val="tx1"/>
                </a:solidFill>
                <a:latin typeface="Arial" panose="020B0604020202020204" pitchFamily="34" charset="0"/>
              </a:rPr>
              <a:pPr>
                <a:spcBef>
                  <a:spcPct val="0"/>
                </a:spcBef>
                <a:buFontTx/>
                <a:buNone/>
              </a:pPr>
              <a:t>76</a:t>
            </a:fld>
            <a:endParaRPr lang="en-US" altLang="en-US" sz="1000">
              <a:solidFill>
                <a:schemeClr val="tx1"/>
              </a:solidFill>
              <a:latin typeface="Arial" panose="020B0604020202020204" pitchFamily="34" charset="0"/>
            </a:endParaRPr>
          </a:p>
        </p:txBody>
      </p:sp>
      <p:sp>
        <p:nvSpPr>
          <p:cNvPr id="68612" name="Rectangle 2"/>
          <p:cNvSpPr>
            <a:spLocks noGrp="1" noChangeArrowheads="1"/>
          </p:cNvSpPr>
          <p:nvPr>
            <p:ph type="title"/>
          </p:nvPr>
        </p:nvSpPr>
        <p:spPr/>
        <p:txBody>
          <a:bodyPr/>
          <a:lstStyle/>
          <a:p>
            <a:pPr eaLnBrk="1" hangingPunct="1"/>
            <a:r>
              <a:rPr lang="en-US" altLang="en-US"/>
              <a:t>Summary</a:t>
            </a:r>
          </a:p>
        </p:txBody>
      </p:sp>
      <p:sp>
        <p:nvSpPr>
          <p:cNvPr id="68613" name="Rectangle 3"/>
          <p:cNvSpPr>
            <a:spLocks noGrp="1" noChangeArrowheads="1"/>
          </p:cNvSpPr>
          <p:nvPr>
            <p:ph type="body" idx="1"/>
          </p:nvPr>
        </p:nvSpPr>
        <p:spPr/>
        <p:txBody>
          <a:bodyPr/>
          <a:lstStyle/>
          <a:p>
            <a:pPr eaLnBrk="1" hangingPunct="1"/>
            <a:r>
              <a:rPr lang="en-US" altLang="en-US"/>
              <a:t>Expressions</a:t>
            </a:r>
          </a:p>
          <a:p>
            <a:pPr eaLnBrk="1" hangingPunct="1"/>
            <a:r>
              <a:rPr lang="en-US" altLang="en-US"/>
              <a:t>Operator precedence and associativity</a:t>
            </a:r>
          </a:p>
          <a:p>
            <a:pPr eaLnBrk="1" hangingPunct="1"/>
            <a:r>
              <a:rPr lang="en-US" altLang="en-US"/>
              <a:t>Operator overloading</a:t>
            </a:r>
          </a:p>
          <a:p>
            <a:pPr eaLnBrk="1" hangingPunct="1"/>
            <a:r>
              <a:rPr lang="en-US" altLang="en-US"/>
              <a:t>Mixed-type expressions</a:t>
            </a:r>
          </a:p>
          <a:p>
            <a:pPr eaLnBrk="1" hangingPunct="1"/>
            <a:r>
              <a:rPr lang="en-US" altLang="en-US"/>
              <a:t>Various forms of assignment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6C67E3C-59F0-4A5F-ABC8-D3F9CEA574BF}"/>
              </a:ext>
            </a:extLst>
          </p:cNvPr>
          <p:cNvSpPr>
            <a:spLocks noGrp="1" noChangeArrowheads="1"/>
          </p:cNvSpPr>
          <p:nvPr>
            <p:ph type="title"/>
          </p:nvPr>
        </p:nvSpPr>
        <p:spPr/>
        <p:txBody>
          <a:bodyPr/>
          <a:lstStyle/>
          <a:p>
            <a:r>
              <a:rPr lang="en-US" altLang="en-US"/>
              <a:t>Arithmetic Expressions</a:t>
            </a:r>
          </a:p>
        </p:txBody>
      </p:sp>
      <p:sp>
        <p:nvSpPr>
          <p:cNvPr id="6147" name="Rectangle 3">
            <a:extLst>
              <a:ext uri="{FF2B5EF4-FFF2-40B4-BE49-F238E27FC236}">
                <a16:creationId xmlns:a16="http://schemas.microsoft.com/office/drawing/2014/main" id="{45DC5D41-597D-416F-9784-AEF089218658}"/>
              </a:ext>
            </a:extLst>
          </p:cNvPr>
          <p:cNvSpPr>
            <a:spLocks noGrp="1" noChangeArrowheads="1"/>
          </p:cNvSpPr>
          <p:nvPr>
            <p:ph type="body" idx="1"/>
          </p:nvPr>
        </p:nvSpPr>
        <p:spPr>
          <a:xfrm>
            <a:off x="457200" y="1228725"/>
            <a:ext cx="8305800" cy="5248275"/>
          </a:xfrm>
        </p:spPr>
        <p:txBody>
          <a:bodyPr/>
          <a:lstStyle/>
          <a:p>
            <a:pPr>
              <a:lnSpc>
                <a:spcPct val="90000"/>
              </a:lnSpc>
            </a:pPr>
            <a:r>
              <a:rPr lang="en-US" altLang="en-US" sz="2400" u="sng"/>
              <a:t>Types of operators</a:t>
            </a:r>
          </a:p>
          <a:p>
            <a:pPr lvl="1">
              <a:lnSpc>
                <a:spcPct val="90000"/>
              </a:lnSpc>
            </a:pPr>
            <a:r>
              <a:rPr lang="en-US" altLang="en-US" sz="2400"/>
              <a:t>A unary operator has one operand:   </a:t>
            </a:r>
          </a:p>
          <a:p>
            <a:pPr lvl="1">
              <a:lnSpc>
                <a:spcPct val="90000"/>
              </a:lnSpc>
              <a:buFont typeface="Wingdings" panose="05000000000000000000" pitchFamily="2" charset="2"/>
              <a:buNone/>
            </a:pPr>
            <a:r>
              <a:rPr lang="en-US" altLang="en-US" sz="2400"/>
              <a:t>			- x</a:t>
            </a:r>
          </a:p>
          <a:p>
            <a:pPr lvl="1">
              <a:lnSpc>
                <a:spcPct val="90000"/>
              </a:lnSpc>
            </a:pPr>
            <a:r>
              <a:rPr lang="en-US" altLang="en-US" sz="2400"/>
              <a:t>A binary operator has two operands:  </a:t>
            </a:r>
          </a:p>
          <a:p>
            <a:pPr lvl="1">
              <a:lnSpc>
                <a:spcPct val="90000"/>
              </a:lnSpc>
              <a:buFont typeface="Wingdings" panose="05000000000000000000" pitchFamily="2" charset="2"/>
              <a:buNone/>
            </a:pPr>
            <a:r>
              <a:rPr lang="en-US" altLang="en-US" sz="2400"/>
              <a:t>			x + y</a:t>
            </a:r>
          </a:p>
          <a:p>
            <a:pPr lvl="2">
              <a:lnSpc>
                <a:spcPct val="90000"/>
              </a:lnSpc>
            </a:pPr>
            <a:r>
              <a:rPr lang="en-US" altLang="en-US" sz="2000"/>
              <a:t>Infix: operator appears between two operands</a:t>
            </a:r>
          </a:p>
          <a:p>
            <a:pPr lvl="2">
              <a:lnSpc>
                <a:spcPct val="90000"/>
              </a:lnSpc>
            </a:pPr>
            <a:r>
              <a:rPr lang="en-US" altLang="en-US" sz="2000"/>
              <a:t>Prefix: operator precede their operands</a:t>
            </a:r>
          </a:p>
          <a:p>
            <a:pPr lvl="1">
              <a:lnSpc>
                <a:spcPct val="90000"/>
              </a:lnSpc>
            </a:pPr>
            <a:r>
              <a:rPr lang="en-US" altLang="en-US" sz="2400"/>
              <a:t>A ternary operator has three operands:  </a:t>
            </a:r>
          </a:p>
          <a:p>
            <a:pPr lvl="1">
              <a:lnSpc>
                <a:spcPct val="90000"/>
              </a:lnSpc>
              <a:buFont typeface="Wingdings" panose="05000000000000000000" pitchFamily="2" charset="2"/>
              <a:buNone/>
            </a:pPr>
            <a:r>
              <a:rPr lang="en-US" altLang="en-US" sz="2400"/>
              <a:t>			(x &gt; 10)? 0 : 1</a:t>
            </a:r>
          </a:p>
          <a:p>
            <a:pPr>
              <a:lnSpc>
                <a:spcPct val="90000"/>
              </a:lnSpc>
            </a:pPr>
            <a:r>
              <a:rPr lang="en-US" altLang="en-US" sz="2400" u="sng"/>
              <a:t>Evaluation Order</a:t>
            </a:r>
          </a:p>
          <a:p>
            <a:pPr lvl="1">
              <a:lnSpc>
                <a:spcPct val="90000"/>
              </a:lnSpc>
            </a:pPr>
            <a:r>
              <a:rPr lang="en-US" altLang="en-US" sz="2400"/>
              <a:t>Operator evaluation order</a:t>
            </a:r>
          </a:p>
          <a:p>
            <a:pPr lvl="1">
              <a:lnSpc>
                <a:spcPct val="90000"/>
              </a:lnSpc>
            </a:pPr>
            <a:r>
              <a:rPr lang="en-US" altLang="en-US" sz="2400"/>
              <a:t>Operand evaluation order</a:t>
            </a:r>
          </a:p>
          <a:p>
            <a:pPr>
              <a:lnSpc>
                <a:spcPct val="90000"/>
              </a:lnSpc>
            </a:pPr>
            <a:endParaRPr lang="en-US" altLang="en-US" sz="2400"/>
          </a:p>
        </p:txBody>
      </p:sp>
    </p:spTree>
    <p:extLst>
      <p:ext uri="{BB962C8B-B14F-4D97-AF65-F5344CB8AC3E}">
        <p14:creationId xmlns:p14="http://schemas.microsoft.com/office/powerpoint/2010/main" val="3534900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68CA358-440B-4DB0-9BFE-A00F43400801}"/>
              </a:ext>
            </a:extLst>
          </p:cNvPr>
          <p:cNvSpPr>
            <a:spLocks noGrp="1" noChangeArrowheads="1"/>
          </p:cNvSpPr>
          <p:nvPr>
            <p:ph type="title"/>
          </p:nvPr>
        </p:nvSpPr>
        <p:spPr/>
        <p:txBody>
          <a:bodyPr/>
          <a:lstStyle/>
          <a:p>
            <a:r>
              <a:rPr lang="en-US" altLang="en-US"/>
              <a:t>Operator Evaluation Order</a:t>
            </a:r>
          </a:p>
        </p:txBody>
      </p:sp>
      <p:sp>
        <p:nvSpPr>
          <p:cNvPr id="7171" name="Rectangle 3">
            <a:extLst>
              <a:ext uri="{FF2B5EF4-FFF2-40B4-BE49-F238E27FC236}">
                <a16:creationId xmlns:a16="http://schemas.microsoft.com/office/drawing/2014/main" id="{CDCE0742-2281-4896-A9A4-5FBFD8AD5E7A}"/>
              </a:ext>
            </a:extLst>
          </p:cNvPr>
          <p:cNvSpPr>
            <a:spLocks noGrp="1" noChangeArrowheads="1"/>
          </p:cNvSpPr>
          <p:nvPr>
            <p:ph type="body" idx="1"/>
          </p:nvPr>
        </p:nvSpPr>
        <p:spPr>
          <a:xfrm>
            <a:off x="381000" y="1143000"/>
            <a:ext cx="8382000" cy="5248275"/>
          </a:xfrm>
        </p:spPr>
        <p:txBody>
          <a:bodyPr/>
          <a:lstStyle/>
          <a:p>
            <a:pPr marL="457200" indent="-457200"/>
            <a:r>
              <a:rPr lang="en-US" altLang="en-US" sz="2400"/>
              <a:t>Four rules to specify order of evaluation for operators</a:t>
            </a:r>
          </a:p>
          <a:p>
            <a:pPr marL="928688" lvl="1" indent="-457200">
              <a:buFont typeface="Wingdings" panose="05000000000000000000" pitchFamily="2" charset="2"/>
              <a:buAutoNum type="arabicPeriod"/>
            </a:pPr>
            <a:r>
              <a:rPr lang="en-US" altLang="en-US" sz="2400"/>
              <a:t>Operator precedence rules</a:t>
            </a:r>
          </a:p>
          <a:p>
            <a:pPr marL="1296988" lvl="2" indent="-381000"/>
            <a:r>
              <a:rPr lang="en-US" altLang="en-US" sz="2000"/>
              <a:t>Define the order in which the operators of different precedence levels are evaluated (e.g., + vs * )</a:t>
            </a:r>
          </a:p>
          <a:p>
            <a:pPr marL="928688" lvl="1" indent="-457200">
              <a:buFont typeface="Wingdings" panose="05000000000000000000" pitchFamily="2" charset="2"/>
              <a:buAutoNum type="arabicPeriod"/>
            </a:pPr>
            <a:r>
              <a:rPr lang="en-US" altLang="en-US" sz="2400"/>
              <a:t>Operator associativity rules </a:t>
            </a:r>
          </a:p>
          <a:p>
            <a:pPr marL="1296988" lvl="2" indent="-381000"/>
            <a:r>
              <a:rPr lang="en-US" altLang="en-US" sz="2000"/>
              <a:t>Define the order in which adjacent operators with the same precedence level are evaluated (e.g., left/right associative)</a:t>
            </a:r>
          </a:p>
          <a:p>
            <a:pPr marL="928688" lvl="1" indent="-457200">
              <a:buFont typeface="Wingdings" panose="05000000000000000000" pitchFamily="2" charset="2"/>
              <a:buAutoNum type="arabicPeriod"/>
            </a:pPr>
            <a:r>
              <a:rPr lang="en-US" altLang="en-US" sz="2400"/>
              <a:t>Parentheses</a:t>
            </a:r>
          </a:p>
          <a:p>
            <a:pPr marL="1296988" lvl="2" indent="-381000"/>
            <a:r>
              <a:rPr lang="en-US" altLang="en-US" sz="2000"/>
              <a:t>Precedence and associativity rules can be overriden with parentheses</a:t>
            </a:r>
          </a:p>
          <a:p>
            <a:pPr marL="928688" lvl="1" indent="-457200">
              <a:buFont typeface="Wingdings" panose="05000000000000000000" pitchFamily="2" charset="2"/>
              <a:buAutoNum type="arabicPeriod"/>
            </a:pPr>
            <a:r>
              <a:rPr lang="en-US" altLang="en-US" sz="2400"/>
              <a:t>Conditional Expressions ( ?: operator in C/C++/Perl) </a:t>
            </a:r>
          </a:p>
          <a:p>
            <a:pPr marL="1296988" lvl="2" indent="-381000"/>
            <a:r>
              <a:rPr lang="en-US" altLang="en-US" sz="2000"/>
              <a:t>Equivalent to if-then-else statement</a:t>
            </a:r>
          </a:p>
        </p:txBody>
      </p:sp>
    </p:spTree>
    <p:extLst>
      <p:ext uri="{BB962C8B-B14F-4D97-AF65-F5344CB8AC3E}">
        <p14:creationId xmlns:p14="http://schemas.microsoft.com/office/powerpoint/2010/main" val="2107215132"/>
      </p:ext>
    </p:extLst>
  </p:cSld>
  <p:clrMapOvr>
    <a:masterClrMapping/>
  </p:clrMapOvr>
</p:sld>
</file>

<file path=ppt/theme/theme1.xml><?xml version="1.0" encoding="utf-8"?>
<a:theme xmlns:a="http://schemas.openxmlformats.org/drawingml/2006/main" name="1_sebesta">
  <a:themeElements>
    <a:clrScheme name="1_sebes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ebesta">
      <a:majorFont>
        <a:latin typeface="Lucida Sans Unicode"/>
        <a:ea typeface=""/>
        <a:cs typeface="Lucida Sans Unicode"/>
      </a:majorFont>
      <a:minorFont>
        <a:latin typeface="Lucida Sans Unicode"/>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pitchFamily="18" charset="0"/>
          </a:defRPr>
        </a:defPPr>
      </a:lstStyle>
    </a:lnDef>
  </a:objectDefaults>
  <a:extraClrSchemeLst>
    <a:extraClrScheme>
      <a:clrScheme name="1_sebes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ebes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ebes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ebes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ebes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ebes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ebes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ebes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ebes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ebes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ebes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ebes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_cse452-layers">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cse452-layers">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se452-laye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e452-laye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e452-laye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e452-laye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e452-lay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e452-lay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e452-lay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tx1"/>
            </a:solidFill>
            <a:effectLst/>
            <a:latin typeface="Monospac821 BT" pitchFamily="4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tx1"/>
            </a:solidFill>
            <a:effectLst/>
            <a:latin typeface="Monospac821 BT" pitchFamily="49"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se452-layers">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cse452-layers">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se452-laye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e452-laye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e452-laye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e452-laye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e452-lay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e452-lay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e452-lay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TULectureMasterv2">
  <a:themeElements>
    <a:clrScheme name="NTULectureMasterv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TULectureMasterv2">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TULectureMasterv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TULectureMasterv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TULectureMasterv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TULectureMasterv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TULectureMasterv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TULectureMasterv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TULectureMasterv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se452-layers">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cse452-layers">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se452-laye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e452-laye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e452-laye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e452-laye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e452-lay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e452-lay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e452-lay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cse452-layers">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cse452-layers">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se452-laye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e452-laye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e452-laye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e452-laye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e452-lay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e452-lay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e452-lay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cse452-layers">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cse452-layers">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se452-laye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e452-laye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e452-laye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e452-laye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e452-lay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e452-lay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e452-lay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cse452-layers">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cse452-layers">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se452-laye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e452-laye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e452-laye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e452-laye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e452-lay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e452-lay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e452-lay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cse452-layers">
  <a:themeElements>
    <a:clrScheme name="">
      <a:dk1>
        <a:srgbClr val="000000"/>
      </a:dk1>
      <a:lt1>
        <a:srgbClr val="FFFFFF"/>
      </a:lt1>
      <a:dk2>
        <a:srgbClr val="000000"/>
      </a:dk2>
      <a:lt2>
        <a:srgbClr val="CECECE"/>
      </a:lt2>
      <a:accent1>
        <a:srgbClr val="DADADA"/>
      </a:accent1>
      <a:accent2>
        <a:srgbClr val="474747"/>
      </a:accent2>
      <a:accent3>
        <a:srgbClr val="FFFFFF"/>
      </a:accent3>
      <a:accent4>
        <a:srgbClr val="000000"/>
      </a:accent4>
      <a:accent5>
        <a:srgbClr val="EAEAEA"/>
      </a:accent5>
      <a:accent6>
        <a:srgbClr val="3F3F3F"/>
      </a:accent6>
      <a:hlink>
        <a:srgbClr val="676767"/>
      </a:hlink>
      <a:folHlink>
        <a:srgbClr val="919191"/>
      </a:folHlink>
    </a:clrScheme>
    <a:fontScheme name="cse452-layers">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se452-layer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e452-layer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e452-layer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e452-layer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e452-laye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e452-laye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e452-laye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sebesta2</Template>
  <TotalTime>1523</TotalTime>
  <Words>4107</Words>
  <Application>Microsoft Office PowerPoint</Application>
  <PresentationFormat>On-screen Show (4:3)</PresentationFormat>
  <Paragraphs>771</Paragraphs>
  <Slides>76</Slides>
  <Notes>33</Notes>
  <HiddenSlides>0</HiddenSlides>
  <MMClips>0</MMClips>
  <ScaleCrop>false</ScaleCrop>
  <HeadingPairs>
    <vt:vector size="4" baseType="variant">
      <vt:variant>
        <vt:lpstr>Theme</vt:lpstr>
      </vt:variant>
      <vt:variant>
        <vt:i4>10</vt:i4>
      </vt:variant>
      <vt:variant>
        <vt:lpstr>Slide Titles</vt:lpstr>
      </vt:variant>
      <vt:variant>
        <vt:i4>76</vt:i4>
      </vt:variant>
    </vt:vector>
  </HeadingPairs>
  <TitlesOfParts>
    <vt:vector size="86" baseType="lpstr">
      <vt:lpstr>1_sebesta</vt:lpstr>
      <vt:lpstr>Blank Presentation</vt:lpstr>
      <vt:lpstr>cse452-layers</vt:lpstr>
      <vt:lpstr>NTULectureMasterv2</vt:lpstr>
      <vt:lpstr>1_cse452-layers</vt:lpstr>
      <vt:lpstr>2_cse452-layers</vt:lpstr>
      <vt:lpstr>3_cse452-layers</vt:lpstr>
      <vt:lpstr>4_cse452-layers</vt:lpstr>
      <vt:lpstr>5_cse452-layers</vt:lpstr>
      <vt:lpstr>6_cse452-layers</vt:lpstr>
      <vt:lpstr>Chapter 7</vt:lpstr>
      <vt:lpstr>Augment Sebesta Material</vt:lpstr>
      <vt:lpstr>Chapter 7 Topics</vt:lpstr>
      <vt:lpstr>Introduction</vt:lpstr>
      <vt:lpstr>Arithmetic Expressions</vt:lpstr>
      <vt:lpstr>Arithmetic Expressions: Design Issues</vt:lpstr>
      <vt:lpstr>Arithmetic Expressions: Operators</vt:lpstr>
      <vt:lpstr>Arithmetic Expressions</vt:lpstr>
      <vt:lpstr>Operator Evaluation Order</vt:lpstr>
      <vt:lpstr>Arithmetic Expressions: Operator Precedence Rules</vt:lpstr>
      <vt:lpstr>Arithmetic Expressions: Operator Associativity Rule</vt:lpstr>
      <vt:lpstr>Expressions in Ruby and Scheme</vt:lpstr>
      <vt:lpstr>Arithmetic Expressions: Conditional Expressions</vt:lpstr>
      <vt:lpstr>Expression Evaluation</vt:lpstr>
      <vt:lpstr>Expression Evaluation (cont’d)</vt:lpstr>
      <vt:lpstr>Operand Evaluation Order</vt:lpstr>
      <vt:lpstr>Operators and Precedence in Various Languages</vt:lpstr>
      <vt:lpstr>PowerPoint Presentation</vt:lpstr>
      <vt:lpstr>PowerPoint Presentation</vt:lpstr>
      <vt:lpstr>PowerPoint Presentation</vt:lpstr>
      <vt:lpstr>Pitfalls in Pascal</vt:lpstr>
      <vt:lpstr>Pitfalls in C</vt:lpstr>
      <vt:lpstr>Arithmetic Expressions: Potentials for Side Effects</vt:lpstr>
      <vt:lpstr>Operand Evaluation Order</vt:lpstr>
      <vt:lpstr>Referential Transparency</vt:lpstr>
      <vt:lpstr>Referential Transparency (continued)</vt:lpstr>
      <vt:lpstr>Overloaded Operators</vt:lpstr>
      <vt:lpstr>Overloaded Operators (continued)</vt:lpstr>
      <vt:lpstr>Type Conversions</vt:lpstr>
      <vt:lpstr>Type Conversions</vt:lpstr>
      <vt:lpstr>Type Conversions: Mixed Mode</vt:lpstr>
      <vt:lpstr>Explicit Type Conversions</vt:lpstr>
      <vt:lpstr>Errors in Expressions</vt:lpstr>
      <vt:lpstr>Relational and Boolean Expressions</vt:lpstr>
      <vt:lpstr>Relational Expressions</vt:lpstr>
      <vt:lpstr>What is Strictly Equality</vt:lpstr>
      <vt:lpstr>Defining strictly equal</vt:lpstr>
      <vt:lpstr>Examples of ===</vt:lpstr>
      <vt:lpstr>Relational and Boolean Expressions</vt:lpstr>
      <vt:lpstr>Boolean Expressions</vt:lpstr>
      <vt:lpstr>Short Circuit Evaluation</vt:lpstr>
      <vt:lpstr>Short Circuit Evaluation (continued)</vt:lpstr>
      <vt:lpstr>Short Circuit Evaluation</vt:lpstr>
      <vt:lpstr>Short Circuit Evaluation</vt:lpstr>
      <vt:lpstr>Assignment Statements</vt:lpstr>
      <vt:lpstr>Assignment Statements: Conditional Targets</vt:lpstr>
      <vt:lpstr>Assignment Statements: Compound Assignment Operators</vt:lpstr>
      <vt:lpstr>Assignment Statements</vt:lpstr>
      <vt:lpstr>Assignment Statements</vt:lpstr>
      <vt:lpstr>Assignment Statements: Unary Assignment Operators</vt:lpstr>
      <vt:lpstr>Assignment as an Expression</vt:lpstr>
      <vt:lpstr>Multiple Assignments</vt:lpstr>
      <vt:lpstr>Assignment in Functional Languages</vt:lpstr>
      <vt:lpstr>Mixed-Mode Assignment</vt:lpstr>
      <vt:lpstr>Assignments</vt:lpstr>
      <vt:lpstr>Assignments (cont’d)</vt:lpstr>
      <vt:lpstr>Variables</vt:lpstr>
      <vt:lpstr>Variables (cont’d)</vt:lpstr>
      <vt:lpstr>Referencing/Dereferencing</vt:lpstr>
      <vt:lpstr>Referencing/Dereferencing (cont’d)</vt:lpstr>
      <vt:lpstr>Pitfall in C</vt:lpstr>
      <vt:lpstr>Initialization</vt:lpstr>
      <vt:lpstr>Initialization (cont’d)</vt:lpstr>
      <vt:lpstr>Example: (C)</vt:lpstr>
      <vt:lpstr>Uninitialized Variables</vt:lpstr>
      <vt:lpstr>Uninitialized Variables (cont’d)</vt:lpstr>
      <vt:lpstr>Uninitialized Variables (cont’d)</vt:lpstr>
      <vt:lpstr>Combination Assignment Operators</vt:lpstr>
      <vt:lpstr>Combination Assignment Operators (cont’d)</vt:lpstr>
      <vt:lpstr>Combination Assignment Operators (cont’d)</vt:lpstr>
      <vt:lpstr>Comma Operator</vt:lpstr>
      <vt:lpstr>Comma Operator</vt:lpstr>
      <vt:lpstr>Ordering within Expressions</vt:lpstr>
      <vt:lpstr>Example (Fortran)</vt:lpstr>
      <vt:lpstr>Rearranging Can Be Dangerous</vt:lpstr>
      <vt:lpstr>Summary</vt:lpstr>
    </vt:vector>
  </TitlesOfParts>
  <Company>Pearson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David Garrett</dc:creator>
  <cp:lastModifiedBy>Demurjian, Steven</cp:lastModifiedBy>
  <cp:revision>79</cp:revision>
  <dcterms:created xsi:type="dcterms:W3CDTF">2003-08-01T12:29:19Z</dcterms:created>
  <dcterms:modified xsi:type="dcterms:W3CDTF">2020-02-20T15:10:26Z</dcterms:modified>
</cp:coreProperties>
</file>